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A5F9-F8DE-4E8D-BF58-A48B6F08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D7DE-05CF-4FC5-A6BC-7AB531EF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ED88-B67A-4870-A3F2-789771E8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5354-FB70-4CBB-AC55-B359B65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C469-4483-4369-AB4E-3A3BD3B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1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17F8-D8B7-4208-AFF4-3FDF5D72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1E78-8C4C-44A3-A8E5-BBD92A5C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2F4B-95D3-47FD-9BBA-D9628F2C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053B-1988-49FC-AD9F-6EEF850F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50F0-AB3E-442E-ABA5-905FA267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3B328-A082-4453-AD26-CA0EAFB25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3F6E0-0707-4653-A851-21E451FE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6EA2-7775-4662-8342-AC3CD0E6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8324-56D4-4440-A455-0A330E2F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89AB-A3A3-4618-98A1-14BBC137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F51A-704E-40D8-A253-E368279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5F41-929D-4006-9108-E86B5DCD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9815-7BFA-44D3-8128-C0FA035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43E9-C5D3-4B82-BE26-AFC15C3E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EDFB-EE14-4AD9-AC86-4B5BE26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DA56-4B8D-4A04-8635-1F402CBB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E66C-F164-46FC-B77E-7C898560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B406-6352-4D31-BDBF-8A547D8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C3F4-8EA8-4CF6-8C78-419040F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D500-5341-4FFF-B8DD-BE59D001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53C8-3902-459A-8253-0DFAF640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70F5-B8E1-44B8-8239-411BA42A8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95B8A-2362-4264-87B0-89AFDA49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0D28-CB94-46E2-94F4-27848E35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97C2-A7A6-4896-8109-4BB9AC3E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B8D6-D90F-40B0-B7A4-D66B5BB2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3CF-2E89-4095-9A14-479B6AA6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429A-23D6-46F4-A762-9D80FE6A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FD95-385D-43F4-8825-F22EA0A3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271E1-F2B2-4592-8005-5083DA8F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B6D53-4FF2-4F4E-A8CE-BB2EC4042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F8EF-3908-4A34-B06B-78A0CFB9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766D8-57DF-4FD5-B1C9-4D6383B4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22908-FE69-4530-8828-58B83933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5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5753-3A41-4783-8522-7DE7B999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CEFCC-FFCA-4892-9063-6CDFCC43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CA664-1E6B-4AAF-89A3-252E4023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BB1B-5A86-4CF6-8760-BD97BDA8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B5B9A-D397-4EDC-BE70-DB10F61A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CD37F-3637-40A9-A811-152AF56E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BBA7-6434-456F-8FEB-C6BC1000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67B-3E88-4EE6-B33B-B0059B87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C91-4499-4B3A-92A1-DC5FC6B9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CDEE-63AB-4367-BBC2-6A793DD5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DEB7-2F94-4C61-A8A5-7C6EBC0B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D6053-C629-4B9C-AFBE-5B188C9F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1BB4-9B7A-4FDC-879D-4F9C5E9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79C2-58E5-4995-BAE9-41FE9927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40E82-DA4B-4B2E-A90E-A0299B901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2921-18DE-4383-ADAF-87C9E6CE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806B9-C216-4F5B-849D-91B232A0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ABEA-18B0-4F6A-BE08-811B4264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1D6AE-9806-4AD0-A046-EC22F262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41E6F-A157-49F2-BB64-E812DD34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7333-EBA0-46A4-8A04-6DB82686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E186-E27C-44D3-AF1A-87A7593D8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15DD-9DBC-40B1-87FC-B5117BF7F16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5198-09EA-49B5-917D-CA19FFAE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C4C2-CDC1-4D6A-B459-DA0680452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0DAB-0833-4471-B038-5508CD67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D47E16-96B3-41E0-8135-8F6DFB89A395}"/>
              </a:ext>
            </a:extLst>
          </p:cNvPr>
          <p:cNvSpPr/>
          <p:nvPr/>
        </p:nvSpPr>
        <p:spPr>
          <a:xfrm>
            <a:off x="2194560" y="2377440"/>
            <a:ext cx="68580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    Auto Scaling</a:t>
            </a:r>
            <a:b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B3181-0097-408F-AEA5-FA977E59181F}"/>
              </a:ext>
            </a:extLst>
          </p:cNvPr>
          <p:cNvSpPr/>
          <p:nvPr/>
        </p:nvSpPr>
        <p:spPr>
          <a:xfrm>
            <a:off x="1920240" y="1280160"/>
            <a:ext cx="182880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5E1B4-C990-4E48-9DBE-5EC5A7CABF68}"/>
              </a:ext>
            </a:extLst>
          </p:cNvPr>
          <p:cNvSpPr/>
          <p:nvPr/>
        </p:nvSpPr>
        <p:spPr>
          <a:xfrm>
            <a:off x="365760" y="548640"/>
            <a:ext cx="10972800" cy="484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8DB52E-6B9C-452C-9B7A-B22F2078A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5760" y="54864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9C580-9A7A-43AA-8AF4-C168E916FFB9}"/>
              </a:ext>
            </a:extLst>
          </p:cNvPr>
          <p:cNvSpPr/>
          <p:nvPr/>
        </p:nvSpPr>
        <p:spPr>
          <a:xfrm>
            <a:off x="822960" y="1097280"/>
            <a:ext cx="8869680" cy="393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E47B0D-56BA-4432-99C2-11CD67095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60" y="1097280"/>
            <a:ext cx="381000" cy="381000"/>
          </a:xfrm>
          <a:prstGeom prst="rect">
            <a:avLst/>
          </a:prstGeom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EDB619C1-8DD2-4B9C-A682-13124ED9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442" y="201549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" name="Graphic 35">
            <a:extLst>
              <a:ext uri="{FF2B5EF4-FFF2-40B4-BE49-F238E27FC236}">
                <a16:creationId xmlns:a16="http://schemas.microsoft.com/office/drawing/2014/main" id="{0A7A2C87-D417-4032-8AAF-CC01F772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041C0-4674-4E36-86F8-1980A7068552}"/>
              </a:ext>
            </a:extLst>
          </p:cNvPr>
          <p:cNvSpPr/>
          <p:nvPr/>
        </p:nvSpPr>
        <p:spPr>
          <a:xfrm>
            <a:off x="1920240" y="3566160"/>
            <a:ext cx="182880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C3983F-7AA8-4FB2-BCF8-2D1BC86ED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0240" y="1280160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1107BF6-E39D-43FF-8555-CD108728A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0240" y="3566160"/>
            <a:ext cx="381000" cy="381000"/>
          </a:xfrm>
          <a:prstGeom prst="rect">
            <a:avLst/>
          </a:prstGeom>
        </p:spPr>
      </p:pic>
      <p:pic>
        <p:nvPicPr>
          <p:cNvPr id="14" name="Graphic 60">
            <a:extLst>
              <a:ext uri="{FF2B5EF4-FFF2-40B4-BE49-F238E27FC236}">
                <a16:creationId xmlns:a16="http://schemas.microsoft.com/office/drawing/2014/main" id="{5DA06258-1E78-49F6-AA11-3ED626727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246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F2403699-126D-44D3-B105-88DA4CAE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265" y="292881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6D41D723-3135-4635-B8D5-16B4812F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3840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EB8D55-2BA5-4DDD-AD7D-BAA7A074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474" y="42996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server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A8CD5565-E3FC-4F8C-8A5A-077D4381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715" y="1328517"/>
            <a:ext cx="7315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93F358D2-1EA5-43E9-BBBC-2572FD62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11" y="86868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A419BD-DB3A-435F-8451-939946B891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9370" y="2377440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B0FFE1-E012-4D1F-8102-EB5FF1D2C845}"/>
              </a:ext>
            </a:extLst>
          </p:cNvPr>
          <p:cNvSpPr/>
          <p:nvPr/>
        </p:nvSpPr>
        <p:spPr>
          <a:xfrm>
            <a:off x="1737359" y="731519"/>
            <a:ext cx="2194560" cy="4480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35C599-19FB-49C8-9FDB-6726EEDD24F2}"/>
              </a:ext>
            </a:extLst>
          </p:cNvPr>
          <p:cNvSpPr/>
          <p:nvPr/>
        </p:nvSpPr>
        <p:spPr>
          <a:xfrm>
            <a:off x="5122845" y="1280823"/>
            <a:ext cx="182880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6EA96BA8-6250-4A58-8439-DDE86AD7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047" y="201615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166B7D0-CDBA-43FC-8E63-93990C20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25" y="1555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C56349F-4407-4777-8141-02F23599D8A4}"/>
              </a:ext>
            </a:extLst>
          </p:cNvPr>
          <p:cNvSpPr/>
          <p:nvPr/>
        </p:nvSpPr>
        <p:spPr>
          <a:xfrm>
            <a:off x="5122845" y="3566823"/>
            <a:ext cx="182880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E161B5A-7D1B-45C1-B999-B25A825AAA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2845" y="1280823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CEBE294-6877-48D0-9EF7-7C2D4CB8D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2845" y="3566823"/>
            <a:ext cx="381000" cy="381000"/>
          </a:xfrm>
          <a:prstGeom prst="rect">
            <a:avLst/>
          </a:prstGeom>
        </p:spPr>
      </p:pic>
      <p:pic>
        <p:nvPicPr>
          <p:cNvPr id="40" name="Graphic 60">
            <a:extLst>
              <a:ext uri="{FF2B5EF4-FFF2-40B4-BE49-F238E27FC236}">
                <a16:creationId xmlns:a16="http://schemas.microsoft.com/office/drawing/2014/main" id="{2BA0DB7A-ED81-4AE7-A2D5-CF0A6EA2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25" y="24695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6">
            <a:extLst>
              <a:ext uri="{FF2B5EF4-FFF2-40B4-BE49-F238E27FC236}">
                <a16:creationId xmlns:a16="http://schemas.microsoft.com/office/drawing/2014/main" id="{C5E97E69-2C32-4CB0-8F36-8F19D339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870" y="29294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6BEDED92-5DD8-408B-B068-2CB268271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25" y="3841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553411C-4794-4808-AE59-2F5F09F3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079" y="430029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server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33A8BD-45CA-42B8-851F-71B25D20AA9D}"/>
              </a:ext>
            </a:extLst>
          </p:cNvPr>
          <p:cNvSpPr/>
          <p:nvPr/>
        </p:nvSpPr>
        <p:spPr>
          <a:xfrm>
            <a:off x="4939964" y="732182"/>
            <a:ext cx="2194560" cy="4480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6B0BA7-BD19-4D24-8745-D687ABFB0834}"/>
              </a:ext>
            </a:extLst>
          </p:cNvPr>
          <p:cNvSpPr/>
          <p:nvPr/>
        </p:nvSpPr>
        <p:spPr>
          <a:xfrm>
            <a:off x="7500286" y="1280160"/>
            <a:ext cx="182880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B1619E93-ECC8-4A3F-8F75-CB61F992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488" y="201549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EB4D6609-46D2-402B-B5C5-6BDD7E5B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6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82F84B8-B63C-4505-89FE-CB56A36DCA91}"/>
              </a:ext>
            </a:extLst>
          </p:cNvPr>
          <p:cNvSpPr/>
          <p:nvPr/>
        </p:nvSpPr>
        <p:spPr>
          <a:xfrm>
            <a:off x="7500286" y="3566160"/>
            <a:ext cx="182880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59305E11-832B-401E-B68C-7D187C47C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0286" y="1280160"/>
            <a:ext cx="381000" cy="381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7FE1B6E-267E-4ECA-996A-DCA86F7DC2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0286" y="3566160"/>
            <a:ext cx="381000" cy="381000"/>
          </a:xfrm>
          <a:prstGeom prst="rect">
            <a:avLst/>
          </a:prstGeom>
        </p:spPr>
      </p:pic>
      <p:pic>
        <p:nvPicPr>
          <p:cNvPr id="53" name="Graphic 60">
            <a:extLst>
              <a:ext uri="{FF2B5EF4-FFF2-40B4-BE49-F238E27FC236}">
                <a16:creationId xmlns:a16="http://schemas.microsoft.com/office/drawing/2014/main" id="{B74A4DD3-B45F-471D-A381-8AF88C02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6" y="246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6">
            <a:extLst>
              <a:ext uri="{FF2B5EF4-FFF2-40B4-BE49-F238E27FC236}">
                <a16:creationId xmlns:a16="http://schemas.microsoft.com/office/drawing/2014/main" id="{64D8F22E-6EE8-4D71-91B0-688B367D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11" y="292881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8E2016FE-A011-4CAE-9735-35D6E36B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6" y="3840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FF15141-3577-4B0F-86A7-CFEDFEB2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520" y="42996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server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78EEB-9F72-47CD-81E2-CCD9E231214C}"/>
              </a:ext>
            </a:extLst>
          </p:cNvPr>
          <p:cNvSpPr/>
          <p:nvPr/>
        </p:nvSpPr>
        <p:spPr>
          <a:xfrm>
            <a:off x="7317405" y="731519"/>
            <a:ext cx="2194560" cy="4480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7">
            <a:extLst>
              <a:ext uri="{FF2B5EF4-FFF2-40B4-BE49-F238E27FC236}">
                <a16:creationId xmlns:a16="http://schemas.microsoft.com/office/drawing/2014/main" id="{1F12F4FB-6993-4211-BC94-F3E1BBDF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E143A7FB-7E7D-4707-8BC4-5DE80C31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1263" y="1862705"/>
            <a:ext cx="1657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0" name="Graphic 17">
            <a:extLst>
              <a:ext uri="{FF2B5EF4-FFF2-40B4-BE49-F238E27FC236}">
                <a16:creationId xmlns:a16="http://schemas.microsoft.com/office/drawing/2014/main" id="{4868B383-66CD-4EAD-BD9E-6057BDB3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468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995F9864-CA43-43AF-85CC-8547A909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210" y="3235254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26">
            <a:extLst>
              <a:ext uri="{FF2B5EF4-FFF2-40B4-BE49-F238E27FC236}">
                <a16:creationId xmlns:a16="http://schemas.microsoft.com/office/drawing/2014/main" id="{E29B0841-78C8-4569-8085-D3C605FE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384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90523B12-497B-4F4A-9CCB-9B690DD7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711" y="4606078"/>
            <a:ext cx="11972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8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4</cp:revision>
  <dcterms:created xsi:type="dcterms:W3CDTF">2022-12-12T23:57:33Z</dcterms:created>
  <dcterms:modified xsi:type="dcterms:W3CDTF">2022-12-13T00:14:26Z</dcterms:modified>
</cp:coreProperties>
</file>