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8049-2285-4365-BA69-92C7F54478D5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7E52-6CAA-4A6E-BA2D-E34E0542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3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8049-2285-4365-BA69-92C7F54478D5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7E52-6CAA-4A6E-BA2D-E34E0542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8049-2285-4365-BA69-92C7F54478D5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7E52-6CAA-4A6E-BA2D-E34E0542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1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8049-2285-4365-BA69-92C7F54478D5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7E52-6CAA-4A6E-BA2D-E34E0542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8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8049-2285-4365-BA69-92C7F54478D5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7E52-6CAA-4A6E-BA2D-E34E0542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33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8049-2285-4365-BA69-92C7F54478D5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7E52-6CAA-4A6E-BA2D-E34E0542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6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8049-2285-4365-BA69-92C7F54478D5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7E52-6CAA-4A6E-BA2D-E34E0542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51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8049-2285-4365-BA69-92C7F54478D5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7E52-6CAA-4A6E-BA2D-E34E0542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2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8049-2285-4365-BA69-92C7F54478D5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7E52-6CAA-4A6E-BA2D-E34E0542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7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8049-2285-4365-BA69-92C7F54478D5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7E52-6CAA-4A6E-BA2D-E34E0542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6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8049-2285-4365-BA69-92C7F54478D5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7E52-6CAA-4A6E-BA2D-E34E0542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7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E8049-2285-4365-BA69-92C7F54478D5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87E52-6CAA-4A6E-BA2D-E34E0542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2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217920" y="2194560"/>
            <a:ext cx="3291840" cy="164592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4" name="Graphic 17">
            <a:extLst>
              <a:ext uri="{FF2B5EF4-FFF2-40B4-BE49-F238E27FC236}">
                <a16:creationId xmlns:a16="http://schemas.microsoft.com/office/drawing/2014/main" id="{1A9D1141-C36C-B242-8614-7435D48EE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40" y="25603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2A6E8634-B5F9-4B4A-B592-5A631C1C0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8146" y="3329096"/>
            <a:ext cx="13716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AppFlow</a:t>
            </a:r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560" y="25603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5B6C5DC4-5A01-E14D-BEE5-909FCF8B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1873" y="3328416"/>
            <a:ext cx="10058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99A0DFF8-BDF8-5740-860C-714B27FBE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681" y="3328416"/>
            <a:ext cx="11887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0" name="Graphic 6">
            <a:extLst>
              <a:ext uri="{FF2B5EF4-FFF2-40B4-BE49-F238E27FC236}">
                <a16:creationId xmlns:a16="http://schemas.microsoft.com/office/drawing/2014/main" id="{88CA6A9E-9683-0144-9A6D-B3FECC12B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040" y="25603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9">
            <a:extLst>
              <a:ext uri="{FF2B5EF4-FFF2-40B4-BE49-F238E27FC236}">
                <a16:creationId xmlns:a16="http://schemas.microsoft.com/office/drawing/2014/main" id="{7A259214-8977-ED49-AE98-B22901C0B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4292" y="3328416"/>
            <a:ext cx="11887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3" t="17316" r="25442" b="19192"/>
          <a:stretch/>
        </p:blipFill>
        <p:spPr>
          <a:xfrm>
            <a:off x="548640" y="2522219"/>
            <a:ext cx="1219200" cy="83820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AC08C5-3561-1540-84DC-9D65E4AE51AB}"/>
              </a:ext>
            </a:extLst>
          </p:cNvPr>
          <p:cNvCxnSpPr>
            <a:stCxn id="12" idx="3"/>
            <a:endCxn id="4" idx="1"/>
          </p:cNvCxnSpPr>
          <p:nvPr/>
        </p:nvCxnSpPr>
        <p:spPr>
          <a:xfrm>
            <a:off x="1767840" y="2941320"/>
            <a:ext cx="10668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5943600" y="1645920"/>
            <a:ext cx="3840480" cy="246888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5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64592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20" y="219456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Graphic 19">
            <a:extLst>
              <a:ext uri="{FF2B5EF4-FFF2-40B4-BE49-F238E27FC236}">
                <a16:creationId xmlns:a16="http://schemas.microsoft.com/office/drawing/2014/main" id="{FB5B8877-D495-8042-B10A-654E9C181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60" y="128016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5D47EF6-11B0-4C42-832D-FD9B19D46260}"/>
              </a:ext>
            </a:extLst>
          </p:cNvPr>
          <p:cNvSpPr/>
          <p:nvPr/>
        </p:nvSpPr>
        <p:spPr>
          <a:xfrm>
            <a:off x="2194560" y="1280160"/>
            <a:ext cx="7955280" cy="3200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7AC08C5-3561-1540-84DC-9D65E4AE51AB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596640" y="2941320"/>
            <a:ext cx="88392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AC08C5-3561-1540-84DC-9D65E4AE51AB}"/>
              </a:ext>
            </a:extLst>
          </p:cNvPr>
          <p:cNvCxnSpPr>
            <a:stCxn id="6" idx="3"/>
            <a:endCxn id="36" idx="1"/>
          </p:cNvCxnSpPr>
          <p:nvPr/>
        </p:nvCxnSpPr>
        <p:spPr>
          <a:xfrm>
            <a:off x="5242560" y="2941320"/>
            <a:ext cx="143256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AC08C5-3561-1540-84DC-9D65E4AE51AB}"/>
              </a:ext>
            </a:extLst>
          </p:cNvPr>
          <p:cNvCxnSpPr>
            <a:stCxn id="36" idx="3"/>
            <a:endCxn id="10" idx="1"/>
          </p:cNvCxnSpPr>
          <p:nvPr/>
        </p:nvCxnSpPr>
        <p:spPr>
          <a:xfrm>
            <a:off x="7437120" y="2941320"/>
            <a:ext cx="88392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10">
            <a:extLst>
              <a:ext uri="{FF2B5EF4-FFF2-40B4-BE49-F238E27FC236}">
                <a16:creationId xmlns:a16="http://schemas.microsoft.com/office/drawing/2014/main" id="{7249C1EC-5A69-3C4D-9DDF-0DB93BB70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120" y="25603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0692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May, Dave</dc:creator>
  <cp:lastModifiedBy>Daniel McCoy</cp:lastModifiedBy>
  <cp:revision>4</cp:revision>
  <dcterms:created xsi:type="dcterms:W3CDTF">2021-07-09T16:04:28Z</dcterms:created>
  <dcterms:modified xsi:type="dcterms:W3CDTF">2021-07-22T21:25:34Z</dcterms:modified>
</cp:coreProperties>
</file>