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8049-2285-4365-BA69-92C7F54478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7">
            <a:extLst>
              <a:ext uri="{FF2B5EF4-FFF2-40B4-BE49-F238E27FC236}">
                <a16:creationId xmlns:a16="http://schemas.microsoft.com/office/drawing/2014/main" id="{1A9D1141-C36C-B242-8614-7435D48E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28575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2A6E8634-B5F9-4B4A-B592-5A631C1C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1" y="362267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2819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358298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3" y="281940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1" y="3530600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63" y="2819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7A259214-8977-ED49-AE98-B22901C0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863" y="3582987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2" y="2590800"/>
            <a:ext cx="2514600" cy="132016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2773362" y="3200400"/>
            <a:ext cx="16462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7848600" y="2057400"/>
            <a:ext cx="4038600" cy="23622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057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77200" y="2438400"/>
            <a:ext cx="3657600" cy="1828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43681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9">
            <a:extLst>
              <a:ext uri="{FF2B5EF4-FFF2-40B4-BE49-F238E27FC236}">
                <a16:creationId xmlns:a16="http://schemas.microsoft.com/office/drawing/2014/main" id="{FB5B8877-D495-8042-B10A-654E9C18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5D47EF6-11B0-4C42-832D-FD9B19D46260}"/>
              </a:ext>
            </a:extLst>
          </p:cNvPr>
          <p:cNvSpPr/>
          <p:nvPr/>
        </p:nvSpPr>
        <p:spPr>
          <a:xfrm>
            <a:off x="3962400" y="1371600"/>
            <a:ext cx="8001000" cy="3352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5592762" y="3200400"/>
            <a:ext cx="6556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7421562" y="3200400"/>
            <a:ext cx="8080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9250362" y="3200400"/>
            <a:ext cx="8080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9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</cp:revision>
  <dcterms:created xsi:type="dcterms:W3CDTF">2021-07-09T16:04:28Z</dcterms:created>
  <dcterms:modified xsi:type="dcterms:W3CDTF">2021-07-09T16:08:51Z</dcterms:modified>
</cp:coreProperties>
</file>