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4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7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9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0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7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95F-C33E-4F42-B677-D316768ADA7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E95F-C33E-4F42-B677-D316768ADA7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47F3-4112-43A2-BC8B-4871331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8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66BF2-2174-403A-BDBE-910C2A94B3B5}"/>
              </a:ext>
            </a:extLst>
          </p:cNvPr>
          <p:cNvSpPr/>
          <p:nvPr/>
        </p:nvSpPr>
        <p:spPr>
          <a:xfrm>
            <a:off x="4490310" y="5511795"/>
            <a:ext cx="1765300" cy="2372232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7439C-E993-4E52-9199-5BC110209D7F}"/>
              </a:ext>
            </a:extLst>
          </p:cNvPr>
          <p:cNvSpPr/>
          <p:nvPr/>
        </p:nvSpPr>
        <p:spPr>
          <a:xfrm>
            <a:off x="2849036" y="2006600"/>
            <a:ext cx="9028539" cy="640926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8FD30-013A-4BAA-90D2-A1252CEF9426}"/>
              </a:ext>
            </a:extLst>
          </p:cNvPr>
          <p:cNvSpPr/>
          <p:nvPr/>
        </p:nvSpPr>
        <p:spPr>
          <a:xfrm>
            <a:off x="4490310" y="3004100"/>
            <a:ext cx="1765300" cy="2372233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615224-3E31-4A54-869C-B5D3308CD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9037" y="2006599"/>
            <a:ext cx="381000" cy="381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9103512-A8D7-4F7C-8A56-FE84D0CF1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90310" y="3008376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89733A-09A6-4D66-87C4-23B8ACD58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490310" y="5511795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808D85-4077-489F-BA20-AE4C5A16C27E}"/>
              </a:ext>
            </a:extLst>
          </p:cNvPr>
          <p:cNvSpPr/>
          <p:nvPr/>
        </p:nvSpPr>
        <p:spPr>
          <a:xfrm>
            <a:off x="3357019" y="2709332"/>
            <a:ext cx="6896114" cy="5317068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44A6E80-7F54-43F9-90D9-BCB65B4738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355848" y="2709331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896EA9-3428-48E8-9E3B-9F700D45DF4E}"/>
              </a:ext>
            </a:extLst>
          </p:cNvPr>
          <p:cNvSpPr/>
          <p:nvPr/>
        </p:nvSpPr>
        <p:spPr>
          <a:xfrm>
            <a:off x="4294320" y="2362199"/>
            <a:ext cx="2157280" cy="5833534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3FAD94C9-BF01-458E-82D2-0BCCB2DE9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6781434" y="63488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1C27A48D-DD2D-4B33-8F89-D7B77D9EE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134" y="711995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25169D5E-A5A7-41D8-B3AF-71E820FF9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577" y="3859655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59DA24B-81E7-4A9E-8B93-E91BE99AD3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44360" y="3402455"/>
            <a:ext cx="457200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BC17EE-57D4-4E0F-9B52-E809BE8C2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176" y="4758618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8B9C3A6-6377-4B18-B247-CC3545BFC4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44360" y="4311426"/>
            <a:ext cx="457200" cy="457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B2B87C8-7026-4980-9CA6-74177F440933}"/>
              </a:ext>
            </a:extLst>
          </p:cNvPr>
          <p:cNvSpPr/>
          <p:nvPr/>
        </p:nvSpPr>
        <p:spPr>
          <a:xfrm>
            <a:off x="4815175" y="4195681"/>
            <a:ext cx="4642091" cy="1058470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E8E59F7-16E2-42DE-AE31-A76BB7931A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6947760" y="4195681"/>
            <a:ext cx="381000" cy="381000"/>
          </a:xfrm>
          <a:prstGeom prst="rect">
            <a:avLst/>
          </a:prstGeom>
        </p:spPr>
      </p:pic>
      <p:sp>
        <p:nvSpPr>
          <p:cNvPr id="21" name="TextBox 6">
            <a:extLst>
              <a:ext uri="{FF2B5EF4-FFF2-40B4-BE49-F238E27FC236}">
                <a16:creationId xmlns:a16="http://schemas.microsoft.com/office/drawing/2014/main" id="{EB0E5B4B-AA8D-49D6-8894-EA50D9CEF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310" y="7094558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Write replica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8032397A-ACB6-4F70-A818-BD7FF48627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44360" y="6501220"/>
            <a:ext cx="457200" cy="457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BED2F7-0093-4DD3-806E-722E01DB7968}"/>
              </a:ext>
            </a:extLst>
          </p:cNvPr>
          <p:cNvSpPr/>
          <p:nvPr/>
        </p:nvSpPr>
        <p:spPr>
          <a:xfrm>
            <a:off x="8011532" y="3004100"/>
            <a:ext cx="1765300" cy="2372233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4317C1A-F150-409C-AEDA-33330D0CF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011532" y="3008376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D61F41E-BB3D-49E4-8683-0DFF396E62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011532" y="5532120"/>
            <a:ext cx="381000" cy="381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C2E9F44-7A8D-45E2-AC59-EF0A2D7E5064}"/>
              </a:ext>
            </a:extLst>
          </p:cNvPr>
          <p:cNvSpPr/>
          <p:nvPr/>
        </p:nvSpPr>
        <p:spPr>
          <a:xfrm>
            <a:off x="7815542" y="2362199"/>
            <a:ext cx="2157280" cy="5833534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2761D334-0E84-42B6-B446-8FB7D0E54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799" y="3859655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6712D2A-084A-4A26-978D-663A0E0DE5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65582" y="3402455"/>
            <a:ext cx="457200" cy="457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396017-7AE7-4A9C-AE4B-ABCF8AE63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6398" y="4758618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8880645B-899E-465C-90A8-DFB0A39426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5582" y="4311426"/>
            <a:ext cx="457200" cy="457200"/>
          </a:xfrm>
          <a:prstGeom prst="rect">
            <a:avLst/>
          </a:prstGeom>
        </p:spPr>
      </p:pic>
      <p:sp>
        <p:nvSpPr>
          <p:cNvPr id="31" name="TextBox 6">
            <a:extLst>
              <a:ext uri="{FF2B5EF4-FFF2-40B4-BE49-F238E27FC236}">
                <a16:creationId xmlns:a16="http://schemas.microsoft.com/office/drawing/2014/main" id="{69B8B89E-17D5-4DA6-A76B-F6644D78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8532" y="7094558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replica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6B762E6C-8522-4AE3-80B4-B40324E09D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5582" y="6501220"/>
            <a:ext cx="457200" cy="4572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67FF086-90CA-4933-B62C-0EF6B5216EA5}"/>
              </a:ext>
            </a:extLst>
          </p:cNvPr>
          <p:cNvSpPr/>
          <p:nvPr/>
        </p:nvSpPr>
        <p:spPr>
          <a:xfrm>
            <a:off x="8010268" y="5528355"/>
            <a:ext cx="1765300" cy="2355672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BB9941-37F6-4716-B170-36D0C835B7B3}"/>
              </a:ext>
            </a:extLst>
          </p:cNvPr>
          <p:cNvSpPr/>
          <p:nvPr/>
        </p:nvSpPr>
        <p:spPr>
          <a:xfrm>
            <a:off x="4809875" y="6001684"/>
            <a:ext cx="4642091" cy="1457456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 cluster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DB9ECB-13CC-4C9E-B910-EEDD9B301664}"/>
              </a:ext>
            </a:extLst>
          </p:cNvPr>
          <p:cNvGrpSpPr/>
          <p:nvPr/>
        </p:nvGrpSpPr>
        <p:grpSpPr>
          <a:xfrm>
            <a:off x="9928313" y="3417877"/>
            <a:ext cx="2268537" cy="3899979"/>
            <a:chOff x="9928313" y="3478655"/>
            <a:chExt cx="2268537" cy="3899979"/>
          </a:xfrm>
        </p:grpSpPr>
        <p:pic>
          <p:nvPicPr>
            <p:cNvPr id="35" name="Graphic 17">
              <a:extLst>
                <a:ext uri="{FF2B5EF4-FFF2-40B4-BE49-F238E27FC236}">
                  <a16:creationId xmlns:a16="http://schemas.microsoft.com/office/drawing/2014/main" id="{8279E50B-8614-4875-8584-CA9069DA7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10681581" y="347865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9">
              <a:extLst>
                <a:ext uri="{FF2B5EF4-FFF2-40B4-BE49-F238E27FC236}">
                  <a16:creationId xmlns:a16="http://schemas.microsoft.com/office/drawing/2014/main" id="{5484CD7E-8248-41BD-B570-C2F88E6AD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1013" y="424065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</a:p>
          </p:txBody>
        </p:sp>
        <p:pic>
          <p:nvPicPr>
            <p:cNvPr id="37" name="Graphic 24">
              <a:extLst>
                <a:ext uri="{FF2B5EF4-FFF2-40B4-BE49-F238E27FC236}">
                  <a16:creationId xmlns:a16="http://schemas.microsoft.com/office/drawing/2014/main" id="{64C7E6CA-B8D2-45C6-ACD5-EFBAE8261B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10681581" y="490835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6B359A72-53B1-4F60-B213-6ADCAF345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8313" y="567827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  <p:pic>
          <p:nvPicPr>
            <p:cNvPr id="39" name="Graphic 7">
              <a:extLst>
                <a:ext uri="{FF2B5EF4-FFF2-40B4-BE49-F238E27FC236}">
                  <a16:creationId xmlns:a16="http://schemas.microsoft.com/office/drawing/2014/main" id="{9B10D3E3-369C-4C07-84DA-BCFAA9FA1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10681581" y="633804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8D66802A-F468-40A5-95DA-A80161599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1013" y="710163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32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1671</TotalTime>
  <Words>43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7</cp:revision>
  <dcterms:created xsi:type="dcterms:W3CDTF">2023-06-14T15:27:54Z</dcterms:created>
  <dcterms:modified xsi:type="dcterms:W3CDTF">2023-06-15T19:19:25Z</dcterms:modified>
</cp:coreProperties>
</file>