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3" autoAdjust="0"/>
    <p:restoredTop sz="94660"/>
  </p:normalViewPr>
  <p:slideViewPr>
    <p:cSldViewPr snapToGrid="0">
      <p:cViewPr>
        <p:scale>
          <a:sx n="100" d="100"/>
          <a:sy n="100" d="100"/>
        </p:scale>
        <p:origin x="48" y="-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CEEF9FA-35DB-40F7-B827-78298AE6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13463" y="1463038"/>
            <a:ext cx="431843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3BCA49-C906-4B99-B917-9B48500E9CBB}"/>
              </a:ext>
            </a:extLst>
          </p:cNvPr>
          <p:cNvSpPr/>
          <p:nvPr/>
        </p:nvSpPr>
        <p:spPr>
          <a:xfrm>
            <a:off x="3428160" y="2168435"/>
            <a:ext cx="7334291" cy="57215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92B88-4121-4446-BE1B-CA7393149224}"/>
              </a:ext>
            </a:extLst>
          </p:cNvPr>
          <p:cNvSpPr/>
          <p:nvPr/>
        </p:nvSpPr>
        <p:spPr>
          <a:xfrm>
            <a:off x="3875314" y="1828800"/>
            <a:ext cx="2303837" cy="631048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E18E6-5ACC-4C65-8D5C-0B80DA88359C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C60944-E32B-4FB5-8E9A-B3CB6293F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5658" y="2631954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5D5F5B-93B9-43A5-ACB4-AF6D4387BADD}"/>
              </a:ext>
            </a:extLst>
          </p:cNvPr>
          <p:cNvSpPr/>
          <p:nvPr/>
        </p:nvSpPr>
        <p:spPr>
          <a:xfrm>
            <a:off x="8024943" y="1828798"/>
            <a:ext cx="2303837" cy="631049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B9F32-50CA-4B80-83B2-637402B2EBC5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C74F8-E2E2-40E5-9858-88DD6F320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16" name="Graphic 60">
            <a:extLst>
              <a:ext uri="{FF2B5EF4-FFF2-40B4-BE49-F238E27FC236}">
                <a16:creationId xmlns:a16="http://schemas.microsoft.com/office/drawing/2014/main" id="{75A0C6E1-F193-4BB2-BEC1-A983160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3C9ED-BB13-4A56-BA86-D5E24811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8" y="44054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DED1C61B-450A-4962-B78B-D822BDCF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DB9834EA-A5C3-44D9-A86D-6043EBA4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7" y="440546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59289-EA29-4B0D-887E-1555C309C326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0450D2-983E-4166-B038-08C335392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48AB0F-ADC5-422D-872D-3A36172B0331}"/>
              </a:ext>
            </a:extLst>
          </p:cNvPr>
          <p:cNvSpPr/>
          <p:nvPr/>
        </p:nvSpPr>
        <p:spPr>
          <a:xfrm>
            <a:off x="4156527" y="5418542"/>
            <a:ext cx="1765300" cy="22466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D941D54-2D9A-4E19-9EA1-395A082FC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E95580-4ED7-4C22-9E78-84B47ED46D41}"/>
              </a:ext>
            </a:extLst>
          </p:cNvPr>
          <p:cNvSpPr/>
          <p:nvPr/>
        </p:nvSpPr>
        <p:spPr>
          <a:xfrm>
            <a:off x="8306156" y="5418543"/>
            <a:ext cx="1765300" cy="22466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811C39-3FCA-491E-880D-AEC5D8988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79C499-C7D0-46D3-B609-D0CF4B9AB4D7}"/>
              </a:ext>
            </a:extLst>
          </p:cNvPr>
          <p:cNvSpPr/>
          <p:nvPr/>
        </p:nvSpPr>
        <p:spPr>
          <a:xfrm>
            <a:off x="4337801" y="5926181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33" name="Graphic 6">
            <a:extLst>
              <a:ext uri="{FF2B5EF4-FFF2-40B4-BE49-F238E27FC236}">
                <a16:creationId xmlns:a16="http://schemas.microsoft.com/office/drawing/2014/main" id="{94903D52-5CAA-4F69-9BFC-AB6D97F5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37" y="6291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BE03FDB5-CC7A-47C6-9A83-E5AB5D04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08" y="64355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id="{982520F6-0E4A-41F4-9F1E-298BAD60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0" y="6444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7">
            <a:extLst>
              <a:ext uri="{FF2B5EF4-FFF2-40B4-BE49-F238E27FC236}">
                <a16:creationId xmlns:a16="http://schemas.microsoft.com/office/drawing/2014/main" id="{EE78A195-F3A1-4F54-BD5C-EB2BC644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B3D822C0-069C-400C-91DC-D8150C82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674676-452C-492E-8C8F-7BCC76E0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FFAEFD75-F308-4025-B379-02CCB4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D9493ADC-8899-454A-A1EC-0850CF47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706985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9" name="TextBox 11">
            <a:extLst>
              <a:ext uri="{FF2B5EF4-FFF2-40B4-BE49-F238E27FC236}">
                <a16:creationId xmlns:a16="http://schemas.microsoft.com/office/drawing/2014/main" id="{552D6DBD-337D-4105-937E-5A4AC0EE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692034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7C43BC8E-5EBF-44C4-8EE5-6948F6B7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692895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CD4BB2-A19A-430C-B345-049BF08C10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8020" y="2168433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7474234-70D2-4274-9C01-81060EF613DE}"/>
              </a:ext>
            </a:extLst>
          </p:cNvPr>
          <p:cNvSpPr/>
          <p:nvPr/>
        </p:nvSpPr>
        <p:spPr>
          <a:xfrm>
            <a:off x="3213462" y="1463039"/>
            <a:ext cx="9283317" cy="6890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17">
            <a:extLst>
              <a:ext uri="{FF2B5EF4-FFF2-40B4-BE49-F238E27FC236}">
                <a16:creationId xmlns:a16="http://schemas.microsoft.com/office/drawing/2014/main" id="{3E0585AD-DF5D-42C8-9E05-839758CF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26387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E8247337-1EF6-479B-885D-2B8DCB5D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784" y="4606005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399475A3-E9FD-4BA9-847C-4AC9247F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38404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2ECF88F5-5C9F-4DCF-B3A6-3FA63F53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63" y="3395495"/>
            <a:ext cx="1716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BFCE58B6-6D77-4DCA-8371-B327BB41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03" y="5058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0F8AFC3B-CB1C-4561-89F9-82ADC4E4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687" y="5822079"/>
            <a:ext cx="1720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</p:spTree>
    <p:extLst>
      <p:ext uri="{BB962C8B-B14F-4D97-AF65-F5344CB8AC3E}">
        <p14:creationId xmlns:p14="http://schemas.microsoft.com/office/powerpoint/2010/main" val="34965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44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RDS: PostgreSQL Quick Start</dc:title>
  <dc:creator>Lindsay, Troy</dc:creator>
  <cp:lastModifiedBy>O'neal, Anna</cp:lastModifiedBy>
  <cp:revision>5</cp:revision>
  <dcterms:created xsi:type="dcterms:W3CDTF">2022-10-05T20:11:31Z</dcterms:created>
  <dcterms:modified xsi:type="dcterms:W3CDTF">2022-12-01T19:08:49Z</dcterms:modified>
</cp:coreProperties>
</file>