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3" r:id="rId5"/>
    <p:sldId id="257" r:id="rId6"/>
    <p:sldId id="259" r:id="rId7"/>
    <p:sldId id="260" r:id="rId8"/>
  </p:sldIdLst>
  <p:sldSz cx="14630400" cy="1463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ensullo, Christopher" initials="CC" lastIdx="2" clrIdx="0">
    <p:extLst>
      <p:ext uri="{19B8F6BF-5375-455C-9EA6-DF929625EA0E}">
        <p15:presenceInfo xmlns:p15="http://schemas.microsoft.com/office/powerpoint/2012/main" userId="Censullo, Christoph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>
        <p:scale>
          <a:sx n="66" d="100"/>
          <a:sy n="66" d="100"/>
        </p:scale>
        <p:origin x="-252" y="-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6-22T11:11:52.477" idx="2">
    <p:pos x="10" y="10"/>
    <p:text>Current</p:text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394374"/>
            <a:ext cx="12435840" cy="5093547"/>
          </a:xfrm>
        </p:spPr>
        <p:txBody>
          <a:bodyPr anchor="b"/>
          <a:lstStyle>
            <a:lvl1pPr algn="ctr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7684348"/>
            <a:ext cx="10972800" cy="3532292"/>
          </a:xfrm>
        </p:spPr>
        <p:txBody>
          <a:bodyPr/>
          <a:lstStyle>
            <a:lvl1pPr marL="0" indent="0" algn="ctr">
              <a:buNone/>
              <a:defRPr sz="3840"/>
            </a:lvl1pPr>
            <a:lvl2pPr marL="731520" indent="0" algn="ctr">
              <a:buNone/>
              <a:defRPr sz="3200"/>
            </a:lvl2pPr>
            <a:lvl3pPr marL="1463040" indent="0" algn="ctr">
              <a:buNone/>
              <a:defRPr sz="2880"/>
            </a:lvl3pPr>
            <a:lvl4pPr marL="2194560" indent="0" algn="ctr">
              <a:buNone/>
              <a:defRPr sz="2560"/>
            </a:lvl4pPr>
            <a:lvl5pPr marL="2926080" indent="0" algn="ctr">
              <a:buNone/>
              <a:defRPr sz="2560"/>
            </a:lvl5pPr>
            <a:lvl6pPr marL="3657600" indent="0" algn="ctr">
              <a:buNone/>
              <a:defRPr sz="2560"/>
            </a:lvl6pPr>
            <a:lvl7pPr marL="4389120" indent="0" algn="ctr">
              <a:buNone/>
              <a:defRPr sz="2560"/>
            </a:lvl7pPr>
            <a:lvl8pPr marL="5120640" indent="0" algn="ctr">
              <a:buNone/>
              <a:defRPr sz="2560"/>
            </a:lvl8pPr>
            <a:lvl9pPr marL="5852160" indent="0" algn="ctr">
              <a:buNone/>
              <a:defRPr sz="2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84A2-ADB9-4A16-AB6F-F25AFE16C3FE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67FDB-222F-43E3-ABD4-E81ABCFDE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47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84A2-ADB9-4A16-AB6F-F25AFE16C3FE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67FDB-222F-43E3-ABD4-E81ABCFDE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69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1" y="778933"/>
            <a:ext cx="3154680" cy="123985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1" y="778933"/>
            <a:ext cx="9281160" cy="1239858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84A2-ADB9-4A16-AB6F-F25AFE16C3FE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67FDB-222F-43E3-ABD4-E81ABCFDE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98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84A2-ADB9-4A16-AB6F-F25AFE16C3FE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67FDB-222F-43E3-ABD4-E81ABCFDE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110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1" y="3647444"/>
            <a:ext cx="12618720" cy="6085839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1" y="9790858"/>
            <a:ext cx="12618720" cy="3200399"/>
          </a:xfrm>
        </p:spPr>
        <p:txBody>
          <a:bodyPr/>
          <a:lstStyle>
            <a:lvl1pPr marL="0" indent="0">
              <a:buNone/>
              <a:defRPr sz="3840">
                <a:solidFill>
                  <a:schemeClr val="tx1"/>
                </a:solidFill>
              </a:defRPr>
            </a:lvl1pPr>
            <a:lvl2pPr marL="7315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84A2-ADB9-4A16-AB6F-F25AFE16C3FE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67FDB-222F-43E3-ABD4-E81ABCFDE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02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3894667"/>
            <a:ext cx="6217920" cy="92828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3894667"/>
            <a:ext cx="6217920" cy="92828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84A2-ADB9-4A16-AB6F-F25AFE16C3FE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67FDB-222F-43E3-ABD4-E81ABCFDE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58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778936"/>
            <a:ext cx="12618720" cy="28278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7" y="3586481"/>
            <a:ext cx="6189344" cy="175767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7" y="5344160"/>
            <a:ext cx="6189344" cy="78604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1" y="3586481"/>
            <a:ext cx="6219826" cy="175767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1" y="5344160"/>
            <a:ext cx="6219826" cy="78604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84A2-ADB9-4A16-AB6F-F25AFE16C3FE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67FDB-222F-43E3-ABD4-E81ABCFDE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91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84A2-ADB9-4A16-AB6F-F25AFE16C3FE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67FDB-222F-43E3-ABD4-E81ABCFDE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056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84A2-ADB9-4A16-AB6F-F25AFE16C3FE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67FDB-222F-43E3-ABD4-E81ABCFDE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64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975360"/>
            <a:ext cx="4718685" cy="341376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2106510"/>
            <a:ext cx="7406640" cy="10397067"/>
          </a:xfrm>
        </p:spPr>
        <p:txBody>
          <a:bodyPr/>
          <a:lstStyle>
            <a:lvl1pPr>
              <a:defRPr sz="5120"/>
            </a:lvl1pPr>
            <a:lvl2pPr>
              <a:defRPr sz="4480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4389120"/>
            <a:ext cx="4718685" cy="8131388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84A2-ADB9-4A16-AB6F-F25AFE16C3FE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67FDB-222F-43E3-ABD4-E81ABCFDE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712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975360"/>
            <a:ext cx="4718685" cy="341376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2106510"/>
            <a:ext cx="7406640" cy="10397067"/>
          </a:xfrm>
        </p:spPr>
        <p:txBody>
          <a:bodyPr anchor="t"/>
          <a:lstStyle>
            <a:lvl1pPr marL="0" indent="0">
              <a:buNone/>
              <a:defRPr sz="5120"/>
            </a:lvl1pPr>
            <a:lvl2pPr marL="731520" indent="0">
              <a:buNone/>
              <a:defRPr sz="4480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4389120"/>
            <a:ext cx="4718685" cy="8131388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84A2-ADB9-4A16-AB6F-F25AFE16C3FE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67FDB-222F-43E3-ABD4-E81ABCFDE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7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778936"/>
            <a:ext cx="12618720" cy="282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3894667"/>
            <a:ext cx="12618720" cy="9282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13560217"/>
            <a:ext cx="329184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D84A2-ADB9-4A16-AB6F-F25AFE16C3FE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13560217"/>
            <a:ext cx="493776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13560217"/>
            <a:ext cx="329184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67FDB-222F-43E3-ABD4-E81ABCFDE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022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63040" rtl="0" eaLnBrk="1" latinLnBrk="0" hangingPunct="1">
        <a:lnSpc>
          <a:spcPct val="90000"/>
        </a:lnSpc>
        <a:spcBef>
          <a:spcPct val="0"/>
        </a:spcBef>
        <a:buNone/>
        <a:defRPr sz="7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146304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6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5.svg"/><Relationship Id="rId17" Type="http://schemas.openxmlformats.org/officeDocument/2006/relationships/image" Target="../media/image10.svg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5" Type="http://schemas.openxmlformats.org/officeDocument/2006/relationships/image" Target="../media/image4.svg"/><Relationship Id="rId15" Type="http://schemas.openxmlformats.org/officeDocument/2006/relationships/image" Target="../media/image12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8.png"/><Relationship Id="rId18" Type="http://schemas.openxmlformats.org/officeDocument/2006/relationships/comments" Target="../comments/comment1.xml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7.png"/><Relationship Id="rId17" Type="http://schemas.openxmlformats.org/officeDocument/2006/relationships/image" Target="../media/image10.svg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5.svg"/><Relationship Id="rId5" Type="http://schemas.openxmlformats.org/officeDocument/2006/relationships/image" Target="../media/image4.svg"/><Relationship Id="rId15" Type="http://schemas.openxmlformats.org/officeDocument/2006/relationships/image" Target="../media/image12.pn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3.png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3.png"/><Relationship Id="rId3" Type="http://schemas.openxmlformats.org/officeDocument/2006/relationships/image" Target="../media/image19.png"/><Relationship Id="rId7" Type="http://schemas.openxmlformats.org/officeDocument/2006/relationships/image" Target="../media/image7.png"/><Relationship Id="rId12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5.svg"/><Relationship Id="rId5" Type="http://schemas.openxmlformats.org/officeDocument/2006/relationships/image" Target="../media/image16.png"/><Relationship Id="rId10" Type="http://schemas.openxmlformats.org/officeDocument/2006/relationships/image" Target="../media/image14.png"/><Relationship Id="rId4" Type="http://schemas.openxmlformats.org/officeDocument/2006/relationships/image" Target="../media/image20.png"/><Relationship Id="rId9" Type="http://schemas.openxmlformats.org/officeDocument/2006/relationships/image" Target="../media/image2.svg"/><Relationship Id="rId1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5.sv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7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5.svg"/><Relationship Id="rId17" Type="http://schemas.openxmlformats.org/officeDocument/2006/relationships/image" Target="../media/image8.png"/><Relationship Id="rId2" Type="http://schemas.openxmlformats.org/officeDocument/2006/relationships/image" Target="../media/image1.png"/><Relationship Id="rId16" Type="http://schemas.openxmlformats.org/officeDocument/2006/relationships/image" Target="../media/image10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5" Type="http://schemas.openxmlformats.org/officeDocument/2006/relationships/image" Target="../media/image4.svg"/><Relationship Id="rId15" Type="http://schemas.openxmlformats.org/officeDocument/2006/relationships/image" Target="../media/image9.png"/><Relationship Id="rId10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13.png"/><Relationship Id="rId1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5.svg"/><Relationship Id="rId17" Type="http://schemas.openxmlformats.org/officeDocument/2006/relationships/image" Target="../media/image8.png"/><Relationship Id="rId2" Type="http://schemas.openxmlformats.org/officeDocument/2006/relationships/image" Target="../media/image1.png"/><Relationship Id="rId16" Type="http://schemas.openxmlformats.org/officeDocument/2006/relationships/image" Target="../media/image10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5" Type="http://schemas.openxmlformats.org/officeDocument/2006/relationships/image" Target="../media/image4.svg"/><Relationship Id="rId15" Type="http://schemas.openxmlformats.org/officeDocument/2006/relationships/image" Target="../media/image9.png"/><Relationship Id="rId10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13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EFED9A-F68C-45C9-9377-20595AAF7771}"/>
              </a:ext>
            </a:extLst>
          </p:cNvPr>
          <p:cNvSpPr/>
          <p:nvPr/>
        </p:nvSpPr>
        <p:spPr>
          <a:xfrm>
            <a:off x="1854199" y="947738"/>
            <a:ext cx="9318625" cy="544036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F5F2C5A-4E03-45B6-AFFA-C8E2DE0CE7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854200" y="947738"/>
            <a:ext cx="381000" cy="381000"/>
          </a:xfrm>
          <a:prstGeom prst="rect">
            <a:avLst/>
          </a:prstGeom>
        </p:spPr>
      </p:pic>
      <p:sp>
        <p:nvSpPr>
          <p:cNvPr id="6" name="TextBox 16">
            <a:extLst>
              <a:ext uri="{FF2B5EF4-FFF2-40B4-BE49-F238E27FC236}">
                <a16:creationId xmlns:a16="http://schemas.microsoft.com/office/drawing/2014/main" id="{3EC2ADEE-197E-401F-8EB5-D9B6A1E618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7015" y="2511019"/>
            <a:ext cx="146872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Token storage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B93A055-E194-4580-84F3-5079980A1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2522778" y="206574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7">
            <a:extLst>
              <a:ext uri="{FF2B5EF4-FFF2-40B4-BE49-F238E27FC236}">
                <a16:creationId xmlns:a16="http://schemas.microsoft.com/office/drawing/2014/main" id="{0554DA78-AF16-4836-BB46-D4DEA97EE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0468" y="2511019"/>
            <a:ext cx="136207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Token storage</a:t>
            </a:r>
          </a:p>
        </p:txBody>
      </p:sp>
      <p:pic>
        <p:nvPicPr>
          <p:cNvPr id="9" name="Graphic 13">
            <a:extLst>
              <a:ext uri="{FF2B5EF4-FFF2-40B4-BE49-F238E27FC236}">
                <a16:creationId xmlns:a16="http://schemas.microsoft.com/office/drawing/2014/main" id="{D15E7D66-1A6F-421C-A014-45A9A7583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905" y="206574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Graphic 7">
            <a:extLst>
              <a:ext uri="{FF2B5EF4-FFF2-40B4-BE49-F238E27FC236}">
                <a16:creationId xmlns:a16="http://schemas.microsoft.com/office/drawing/2014/main" id="{697743A4-DB98-43F6-9D3B-35DB06526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1214" y="368161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9">
            <a:extLst>
              <a:ext uri="{FF2B5EF4-FFF2-40B4-BE49-F238E27FC236}">
                <a16:creationId xmlns:a16="http://schemas.microsoft.com/office/drawing/2014/main" id="{9A957FED-B328-46A2-B13D-6F8FD4829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20646" y="4431303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KMS</a:t>
            </a:r>
          </a:p>
        </p:txBody>
      </p:sp>
      <p:pic>
        <p:nvPicPr>
          <p:cNvPr id="12" name="Graphic 17">
            <a:extLst>
              <a:ext uri="{FF2B5EF4-FFF2-40B4-BE49-F238E27FC236}">
                <a16:creationId xmlns:a16="http://schemas.microsoft.com/office/drawing/2014/main" id="{EBEFBBED-0DAF-450E-8B94-357564241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1214" y="575854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1">
            <a:extLst>
              <a:ext uri="{FF2B5EF4-FFF2-40B4-BE49-F238E27FC236}">
                <a16:creationId xmlns:a16="http://schemas.microsoft.com/office/drawing/2014/main" id="{C82B2AD9-3805-42C2-B946-6FACC09DB6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96039" y="6508236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sp>
        <p:nvSpPr>
          <p:cNvPr id="14" name="TextBox 22">
            <a:extLst>
              <a:ext uri="{FF2B5EF4-FFF2-40B4-BE49-F238E27FC236}">
                <a16:creationId xmlns:a16="http://schemas.microsoft.com/office/drawing/2014/main" id="{7C5671D8-A9A9-4426-A76E-E335B4180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5124" y="2463262"/>
            <a:ext cx="13731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Selling partner notifications</a:t>
            </a:r>
          </a:p>
        </p:txBody>
      </p:sp>
      <p:pic>
        <p:nvPicPr>
          <p:cNvPr id="15" name="Graphic 29">
            <a:extLst>
              <a:ext uri="{FF2B5EF4-FFF2-40B4-BE49-F238E27FC236}">
                <a16:creationId xmlns:a16="http://schemas.microsoft.com/office/drawing/2014/main" id="{D6BAD0A1-9F29-4FB8-A7AD-76A65EEDE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527" y="203423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5C0173C-93B0-4D8D-BF2A-599C3A5317AC}"/>
              </a:ext>
            </a:extLst>
          </p:cNvPr>
          <p:cNvSpPr/>
          <p:nvPr/>
        </p:nvSpPr>
        <p:spPr>
          <a:xfrm>
            <a:off x="6183031" y="1676400"/>
            <a:ext cx="2702667" cy="4495799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 processor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8061447E-A93D-41AA-9E70-09925BAED8E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191640" y="1676400"/>
            <a:ext cx="381000" cy="381000"/>
          </a:xfrm>
          <a:prstGeom prst="rect">
            <a:avLst/>
          </a:prstGeom>
        </p:spPr>
      </p:pic>
      <p:sp>
        <p:nvSpPr>
          <p:cNvPr id="18" name="TextBox 18">
            <a:extLst>
              <a:ext uri="{FF2B5EF4-FFF2-40B4-BE49-F238E27FC236}">
                <a16:creationId xmlns:a16="http://schemas.microsoft.com/office/drawing/2014/main" id="{0BF27FA6-D7E6-406E-95FE-96FAF51DF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4105" y="5838396"/>
            <a:ext cx="138588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Email notification</a:t>
            </a:r>
          </a:p>
        </p:txBody>
      </p:sp>
      <p:pic>
        <p:nvPicPr>
          <p:cNvPr id="19" name="Graphic 6">
            <a:extLst>
              <a:ext uri="{FF2B5EF4-FFF2-40B4-BE49-F238E27FC236}">
                <a16:creationId xmlns:a16="http://schemas.microsoft.com/office/drawing/2014/main" id="{59BE2133-77A5-41C0-93B0-E38B1AFA3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447" y="540697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21">
            <a:extLst>
              <a:ext uri="{FF2B5EF4-FFF2-40B4-BE49-F238E27FC236}">
                <a16:creationId xmlns:a16="http://schemas.microsoft.com/office/drawing/2014/main" id="{7A6D9A82-7AE0-41B9-B692-CC7C5BB70D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4156" y="4177040"/>
            <a:ext cx="138271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Local report storage</a:t>
            </a:r>
          </a:p>
        </p:txBody>
      </p:sp>
      <p:pic>
        <p:nvPicPr>
          <p:cNvPr id="21" name="Graphic 14">
            <a:extLst>
              <a:ext uri="{FF2B5EF4-FFF2-40B4-BE49-F238E27FC236}">
                <a16:creationId xmlns:a16="http://schemas.microsoft.com/office/drawing/2014/main" id="{54F27D5F-E38F-4BA7-A7D8-511A20BAE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469" y="370396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9">
            <a:extLst>
              <a:ext uri="{FF2B5EF4-FFF2-40B4-BE49-F238E27FC236}">
                <a16:creationId xmlns:a16="http://schemas.microsoft.com/office/drawing/2014/main" id="{356F35C3-4D51-4D14-B118-E9F82F1CAB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048" y="4310390"/>
            <a:ext cx="168592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Role</a:t>
            </a:r>
          </a:p>
        </p:txBody>
      </p:sp>
      <p:pic>
        <p:nvPicPr>
          <p:cNvPr id="23" name="Graphic 49">
            <a:extLst>
              <a:ext uri="{FF2B5EF4-FFF2-40B4-BE49-F238E27FC236}">
                <a16:creationId xmlns:a16="http://schemas.microsoft.com/office/drawing/2014/main" id="{4D41C41B-C2E3-498C-B314-8876F9D5D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410" y="393732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16">
            <a:extLst>
              <a:ext uri="{FF2B5EF4-FFF2-40B4-BE49-F238E27FC236}">
                <a16:creationId xmlns:a16="http://schemas.microsoft.com/office/drawing/2014/main" id="{2214A9D5-4FEE-4417-AFF3-5B9E46B05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7015" y="3408611"/>
            <a:ext cx="146872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Notifications subscriber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D9774E6A-9B5B-4D96-96AF-A0BC67ECA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2522778" y="298570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16">
            <a:extLst>
              <a:ext uri="{FF2B5EF4-FFF2-40B4-BE49-F238E27FC236}">
                <a16:creationId xmlns:a16="http://schemas.microsoft.com/office/drawing/2014/main" id="{1004A113-6681-452F-88F4-1261EE20E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7015" y="4386590"/>
            <a:ext cx="146872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Report creator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C3319C85-6AA7-4CC0-92DD-20BD67A90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2522778" y="394806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17">
            <a:extLst>
              <a:ext uri="{FF2B5EF4-FFF2-40B4-BE49-F238E27FC236}">
                <a16:creationId xmlns:a16="http://schemas.microsoft.com/office/drawing/2014/main" id="{535E27A4-1DB0-4C19-BA35-A94A09F763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0468" y="3408611"/>
            <a:ext cx="136207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Notifications subscriber</a:t>
            </a:r>
          </a:p>
        </p:txBody>
      </p:sp>
      <p:pic>
        <p:nvPicPr>
          <p:cNvPr id="31" name="Graphic 13">
            <a:extLst>
              <a:ext uri="{FF2B5EF4-FFF2-40B4-BE49-F238E27FC236}">
                <a16:creationId xmlns:a16="http://schemas.microsoft.com/office/drawing/2014/main" id="{5779F4AE-E222-462A-8F07-EAD91A398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905" y="298570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17">
            <a:extLst>
              <a:ext uri="{FF2B5EF4-FFF2-40B4-BE49-F238E27FC236}">
                <a16:creationId xmlns:a16="http://schemas.microsoft.com/office/drawing/2014/main" id="{17173F18-EE08-4DF7-91FB-6B6F3BA97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0468" y="4386590"/>
            <a:ext cx="136207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Report creator</a:t>
            </a:r>
          </a:p>
        </p:txBody>
      </p:sp>
      <p:pic>
        <p:nvPicPr>
          <p:cNvPr id="33" name="Graphic 13">
            <a:extLst>
              <a:ext uri="{FF2B5EF4-FFF2-40B4-BE49-F238E27FC236}">
                <a16:creationId xmlns:a16="http://schemas.microsoft.com/office/drawing/2014/main" id="{B3A92A06-F56F-448A-BCD6-B4BB3F4CB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905" y="394806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17">
            <a:extLst>
              <a:ext uri="{FF2B5EF4-FFF2-40B4-BE49-F238E27FC236}">
                <a16:creationId xmlns:a16="http://schemas.microsoft.com/office/drawing/2014/main" id="{995D319B-8F13-43C1-8612-C0ED292226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6010" y="2438400"/>
            <a:ext cx="136207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Report document retrieval</a:t>
            </a:r>
          </a:p>
        </p:txBody>
      </p:sp>
      <p:pic>
        <p:nvPicPr>
          <p:cNvPr id="37" name="Graphic 13">
            <a:extLst>
              <a:ext uri="{FF2B5EF4-FFF2-40B4-BE49-F238E27FC236}">
                <a16:creationId xmlns:a16="http://schemas.microsoft.com/office/drawing/2014/main" id="{A848A591-7BD5-4A43-95E8-E9074E6B3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447" y="200697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17">
            <a:extLst>
              <a:ext uri="{FF2B5EF4-FFF2-40B4-BE49-F238E27FC236}">
                <a16:creationId xmlns:a16="http://schemas.microsoft.com/office/drawing/2014/main" id="{4615D695-5AF6-4980-87C9-38E42CB65A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6010" y="3571733"/>
            <a:ext cx="136207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Report document storage</a:t>
            </a:r>
          </a:p>
        </p:txBody>
      </p:sp>
      <p:pic>
        <p:nvPicPr>
          <p:cNvPr id="39" name="Graphic 13">
            <a:extLst>
              <a:ext uri="{FF2B5EF4-FFF2-40B4-BE49-F238E27FC236}">
                <a16:creationId xmlns:a16="http://schemas.microsoft.com/office/drawing/2014/main" id="{588289CB-0803-4968-920F-A7BF5C3EB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447" y="314030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17">
            <a:extLst>
              <a:ext uri="{FF2B5EF4-FFF2-40B4-BE49-F238E27FC236}">
                <a16:creationId xmlns:a16="http://schemas.microsoft.com/office/drawing/2014/main" id="{9EC1D676-92DD-4121-A11F-1B0215DAE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6010" y="4705066"/>
            <a:ext cx="136207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Presigned</a:t>
            </a: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1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URLgenerator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Graphic 13">
            <a:extLst>
              <a:ext uri="{FF2B5EF4-FFF2-40B4-BE49-F238E27FC236}">
                <a16:creationId xmlns:a16="http://schemas.microsoft.com/office/drawing/2014/main" id="{126B0F09-3BE7-4686-B5A3-C5A99AD0D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447" y="427363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8140DE7B-27F7-4AB3-9315-76CE70A55C94}"/>
              </a:ext>
            </a:extLst>
          </p:cNvPr>
          <p:cNvSpPr/>
          <p:nvPr/>
        </p:nvSpPr>
        <p:spPr>
          <a:xfrm>
            <a:off x="3481954" y="1893614"/>
            <a:ext cx="1019102" cy="2865092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244D042-0937-40E8-9C3C-CAE9C22A3E2D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2979978" y="2294341"/>
            <a:ext cx="782927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3406980-609D-405F-886E-ED4B5B6048C6}"/>
              </a:ext>
            </a:extLst>
          </p:cNvPr>
          <p:cNvCxnSpPr>
            <a:cxnSpLocks/>
            <a:stCxn id="27" idx="3"/>
            <a:endCxn id="31" idx="1"/>
          </p:cNvCxnSpPr>
          <p:nvPr/>
        </p:nvCxnSpPr>
        <p:spPr>
          <a:xfrm>
            <a:off x="2979978" y="3214307"/>
            <a:ext cx="782927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E7D4DA8-96B9-4B1C-B5C5-606579FF65CE}"/>
              </a:ext>
            </a:extLst>
          </p:cNvPr>
          <p:cNvCxnSpPr>
            <a:cxnSpLocks/>
            <a:stCxn id="29" idx="3"/>
            <a:endCxn id="33" idx="1"/>
          </p:cNvCxnSpPr>
          <p:nvPr/>
        </p:nvCxnSpPr>
        <p:spPr>
          <a:xfrm>
            <a:off x="2979978" y="4176662"/>
            <a:ext cx="782927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818D292-270C-404F-98D1-278377E400A0}"/>
              </a:ext>
            </a:extLst>
          </p:cNvPr>
          <p:cNvCxnSpPr>
            <a:cxnSpLocks/>
            <a:stCxn id="142" idx="0"/>
            <a:endCxn id="32" idx="2"/>
          </p:cNvCxnSpPr>
          <p:nvPr/>
        </p:nvCxnSpPr>
        <p:spPr>
          <a:xfrm flipV="1">
            <a:off x="3991505" y="4648200"/>
            <a:ext cx="0" cy="2052565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16">
            <a:extLst>
              <a:ext uri="{FF2B5EF4-FFF2-40B4-BE49-F238E27FC236}">
                <a16:creationId xmlns:a16="http://schemas.microsoft.com/office/drawing/2014/main" id="{DC56E1AB-9450-4111-8E0A-80E105D28B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85998" y="5435175"/>
            <a:ext cx="146872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Selling Partner API</a:t>
            </a:r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01FFE295-234D-43BA-A5A8-1323F26A6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11591761" y="500615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D53DEC7-6152-4487-8D00-E6217D7A01D5}"/>
              </a:ext>
            </a:extLst>
          </p:cNvPr>
          <p:cNvCxnSpPr>
            <a:cxnSpLocks/>
            <a:stCxn id="137" idx="1"/>
            <a:endCxn id="15" idx="3"/>
          </p:cNvCxnSpPr>
          <p:nvPr/>
        </p:nvCxnSpPr>
        <p:spPr>
          <a:xfrm flipH="1">
            <a:off x="5162727" y="2259155"/>
            <a:ext cx="409330" cy="368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FDB96AF-D057-4114-8F5A-FB380A98FB75}"/>
              </a:ext>
            </a:extLst>
          </p:cNvPr>
          <p:cNvCxnSpPr>
            <a:cxnSpLocks/>
          </p:cNvCxnSpPr>
          <p:nvPr/>
        </p:nvCxnSpPr>
        <p:spPr>
          <a:xfrm flipH="1">
            <a:off x="8885698" y="5234750"/>
            <a:ext cx="40390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reeform 34">
            <a:extLst>
              <a:ext uri="{FF2B5EF4-FFF2-40B4-BE49-F238E27FC236}">
                <a16:creationId xmlns:a16="http://schemas.microsoft.com/office/drawing/2014/main" id="{5B05CA2D-5F65-4656-B3ED-E807A4CFF4BE}"/>
              </a:ext>
            </a:extLst>
          </p:cNvPr>
          <p:cNvSpPr/>
          <p:nvPr/>
        </p:nvSpPr>
        <p:spPr>
          <a:xfrm rot="5400000" flipH="1">
            <a:off x="8146868" y="1349329"/>
            <a:ext cx="2784987" cy="4543274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F7136C6D-1E00-4559-81CA-74F2750F7081}"/>
              </a:ext>
            </a:extLst>
          </p:cNvPr>
          <p:cNvGrpSpPr/>
          <p:nvPr/>
        </p:nvGrpSpPr>
        <p:grpSpPr>
          <a:xfrm>
            <a:off x="7240758" y="3378696"/>
            <a:ext cx="952622" cy="1105080"/>
            <a:chOff x="7240758" y="3378696"/>
            <a:chExt cx="952622" cy="1105080"/>
          </a:xfrm>
        </p:grpSpPr>
        <p:sp>
          <p:nvSpPr>
            <p:cNvPr id="86" name="Freeform 23">
              <a:extLst>
                <a:ext uri="{FF2B5EF4-FFF2-40B4-BE49-F238E27FC236}">
                  <a16:creationId xmlns:a16="http://schemas.microsoft.com/office/drawing/2014/main" id="{FADFE825-1ED5-4877-B13F-678BD0E69559}"/>
                </a:ext>
              </a:extLst>
            </p:cNvPr>
            <p:cNvSpPr/>
            <p:nvPr/>
          </p:nvSpPr>
          <p:spPr bwMode="auto">
            <a:xfrm>
              <a:off x="7240758" y="3378696"/>
              <a:ext cx="587875" cy="1105080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566ECE7B-60AD-4D97-BC74-E2CF904F75A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825576" y="3928592"/>
              <a:ext cx="367804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4" name="Graphic 22">
            <a:extLst>
              <a:ext uri="{FF2B5EF4-FFF2-40B4-BE49-F238E27FC236}">
                <a16:creationId xmlns:a16="http://schemas.microsoft.com/office/drawing/2014/main" id="{6B228A54-E7D4-4E2A-BD6F-7275E2084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 bwMode="auto">
          <a:xfrm>
            <a:off x="952060" y="297935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TextBox 39">
            <a:extLst>
              <a:ext uri="{FF2B5EF4-FFF2-40B4-BE49-F238E27FC236}">
                <a16:creationId xmlns:a16="http://schemas.microsoft.com/office/drawing/2014/main" id="{786394C3-20EF-4D1A-B7B8-44A0512AD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435" y="3408611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DAEF0B33-4494-4761-9512-7F3C13621E7B}"/>
              </a:ext>
            </a:extLst>
          </p:cNvPr>
          <p:cNvCxnSpPr>
            <a:cxnSpLocks/>
            <a:stCxn id="23" idx="0"/>
            <a:endCxn id="95" idx="2"/>
          </p:cNvCxnSpPr>
          <p:nvPr/>
        </p:nvCxnSpPr>
        <p:spPr>
          <a:xfrm flipV="1">
            <a:off x="1187010" y="3670221"/>
            <a:ext cx="0" cy="267106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Freeform 26">
            <a:extLst>
              <a:ext uri="{FF2B5EF4-FFF2-40B4-BE49-F238E27FC236}">
                <a16:creationId xmlns:a16="http://schemas.microsoft.com/office/drawing/2014/main" id="{C21132E5-7FD3-45ED-B93B-1DA9867CE909}"/>
              </a:ext>
            </a:extLst>
          </p:cNvPr>
          <p:cNvSpPr/>
          <p:nvPr/>
        </p:nvSpPr>
        <p:spPr bwMode="auto">
          <a:xfrm rot="10800000">
            <a:off x="2068436" y="2290556"/>
            <a:ext cx="481529" cy="1886106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30B3E00-EE01-4083-8E79-2FF47A4A4811}"/>
              </a:ext>
            </a:extLst>
          </p:cNvPr>
          <p:cNvCxnSpPr>
            <a:cxnSpLocks/>
          </p:cNvCxnSpPr>
          <p:nvPr/>
        </p:nvCxnSpPr>
        <p:spPr bwMode="auto">
          <a:xfrm>
            <a:off x="1421960" y="3214307"/>
            <a:ext cx="64120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DE78770D-02AC-47B7-A1C6-1EC7FA96344A}"/>
              </a:ext>
            </a:extLst>
          </p:cNvPr>
          <p:cNvCxnSpPr>
            <a:cxnSpLocks/>
          </p:cNvCxnSpPr>
          <p:nvPr/>
        </p:nvCxnSpPr>
        <p:spPr>
          <a:xfrm>
            <a:off x="2080478" y="3214307"/>
            <a:ext cx="44230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6139CA9-E192-4CC3-801A-030A786C68E1}"/>
              </a:ext>
            </a:extLst>
          </p:cNvPr>
          <p:cNvCxnSpPr>
            <a:cxnSpLocks/>
            <a:stCxn id="39" idx="0"/>
            <a:endCxn id="36" idx="2"/>
          </p:cNvCxnSpPr>
          <p:nvPr/>
        </p:nvCxnSpPr>
        <p:spPr>
          <a:xfrm flipV="1">
            <a:off x="7057047" y="2869287"/>
            <a:ext cx="0" cy="271017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0477442D-EC75-47ED-91FA-D1A10319F550}"/>
              </a:ext>
            </a:extLst>
          </p:cNvPr>
          <p:cNvCxnSpPr>
            <a:cxnSpLocks/>
            <a:stCxn id="41" idx="0"/>
            <a:endCxn id="38" idx="2"/>
          </p:cNvCxnSpPr>
          <p:nvPr/>
        </p:nvCxnSpPr>
        <p:spPr>
          <a:xfrm flipV="1">
            <a:off x="7057047" y="4002620"/>
            <a:ext cx="0" cy="271017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E6D55E1F-88EE-44FB-8FD8-E585CBEBD4BF}"/>
              </a:ext>
            </a:extLst>
          </p:cNvPr>
          <p:cNvCxnSpPr>
            <a:cxnSpLocks/>
            <a:stCxn id="19" idx="0"/>
            <a:endCxn id="40" idx="2"/>
          </p:cNvCxnSpPr>
          <p:nvPr/>
        </p:nvCxnSpPr>
        <p:spPr>
          <a:xfrm flipV="1">
            <a:off x="7057047" y="5135953"/>
            <a:ext cx="0" cy="271017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Freeform 34">
            <a:extLst>
              <a:ext uri="{FF2B5EF4-FFF2-40B4-BE49-F238E27FC236}">
                <a16:creationId xmlns:a16="http://schemas.microsoft.com/office/drawing/2014/main" id="{1FB18589-6B1D-4E76-B0FB-6F16285742EE}"/>
              </a:ext>
            </a:extLst>
          </p:cNvPr>
          <p:cNvSpPr/>
          <p:nvPr/>
        </p:nvSpPr>
        <p:spPr>
          <a:xfrm rot="5400000" flipH="1">
            <a:off x="6783524" y="-3301"/>
            <a:ext cx="3766582" cy="6288368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33" name="Graphic 23">
            <a:extLst>
              <a:ext uri="{FF2B5EF4-FFF2-40B4-BE49-F238E27FC236}">
                <a16:creationId xmlns:a16="http://schemas.microsoft.com/office/drawing/2014/main" id="{9612FEEC-B442-443B-AB8F-8BC31F2B9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1088" y="233485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4" name="TextBox 12">
            <a:extLst>
              <a:ext uri="{FF2B5EF4-FFF2-40B4-BE49-F238E27FC236}">
                <a16:creationId xmlns:a16="http://schemas.microsoft.com/office/drawing/2014/main" id="{E61829A6-E151-4D5E-B484-904A0CF0B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13376" y="3098442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DynamoDB</a:t>
            </a:r>
          </a:p>
        </p:txBody>
      </p:sp>
      <p:sp>
        <p:nvSpPr>
          <p:cNvPr id="136" name="TextBox 17">
            <a:extLst>
              <a:ext uri="{FF2B5EF4-FFF2-40B4-BE49-F238E27FC236}">
                <a16:creationId xmlns:a16="http://schemas.microsoft.com/office/drawing/2014/main" id="{17998E3B-55AD-42B5-8984-5EDF98B58D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1131" y="2459580"/>
            <a:ext cx="136207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Notifications processor</a:t>
            </a:r>
          </a:p>
        </p:txBody>
      </p:sp>
      <p:pic>
        <p:nvPicPr>
          <p:cNvPr id="137" name="Graphic 13">
            <a:extLst>
              <a:ext uri="{FF2B5EF4-FFF2-40B4-BE49-F238E27FC236}">
                <a16:creationId xmlns:a16="http://schemas.microsoft.com/office/drawing/2014/main" id="{84E7EE25-40B9-4AFD-A78E-825386DAA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057" y="203055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1" name="TextBox 16">
            <a:extLst>
              <a:ext uri="{FF2B5EF4-FFF2-40B4-BE49-F238E27FC236}">
                <a16:creationId xmlns:a16="http://schemas.microsoft.com/office/drawing/2014/main" id="{EBB4FE19-E143-49FB-9D0D-7617BC2BF5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7142" y="7129790"/>
            <a:ext cx="146872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Selling Partner API</a:t>
            </a:r>
          </a:p>
        </p:txBody>
      </p:sp>
      <p:pic>
        <p:nvPicPr>
          <p:cNvPr id="142" name="Graphic 141">
            <a:extLst>
              <a:ext uri="{FF2B5EF4-FFF2-40B4-BE49-F238E27FC236}">
                <a16:creationId xmlns:a16="http://schemas.microsoft.com/office/drawing/2014/main" id="{CD0E5749-DD87-4357-BF45-286F3E393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3762905" y="670076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600B1FFE-88A8-4FC1-A480-93645B6E4C47}"/>
              </a:ext>
            </a:extLst>
          </p:cNvPr>
          <p:cNvCxnSpPr>
            <a:cxnSpLocks/>
            <a:endCxn id="137" idx="3"/>
          </p:cNvCxnSpPr>
          <p:nvPr/>
        </p:nvCxnSpPr>
        <p:spPr>
          <a:xfrm flipH="1">
            <a:off x="6029257" y="2256649"/>
            <a:ext cx="494074" cy="2506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Freeform 34">
            <a:extLst>
              <a:ext uri="{FF2B5EF4-FFF2-40B4-BE49-F238E27FC236}">
                <a16:creationId xmlns:a16="http://schemas.microsoft.com/office/drawing/2014/main" id="{5F3BB8FB-ACA7-48A0-8317-97EEED5D6645}"/>
              </a:ext>
            </a:extLst>
          </p:cNvPr>
          <p:cNvSpPr/>
          <p:nvPr/>
        </p:nvSpPr>
        <p:spPr>
          <a:xfrm rot="10800000" flipH="1">
            <a:off x="4201674" y="2869287"/>
            <a:ext cx="755684" cy="4061958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929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EFED9A-F68C-45C9-9377-20595AAF7771}"/>
              </a:ext>
            </a:extLst>
          </p:cNvPr>
          <p:cNvSpPr/>
          <p:nvPr/>
        </p:nvSpPr>
        <p:spPr>
          <a:xfrm>
            <a:off x="1650560" y="1066805"/>
            <a:ext cx="10653837" cy="45802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F5F2C5A-4E03-45B6-AFFA-C8E2DE0CE7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655064" y="1069087"/>
            <a:ext cx="381000" cy="381000"/>
          </a:xfrm>
          <a:prstGeom prst="rect">
            <a:avLst/>
          </a:prstGeom>
        </p:spPr>
      </p:pic>
      <p:sp>
        <p:nvSpPr>
          <p:cNvPr id="6" name="TextBox 16">
            <a:extLst>
              <a:ext uri="{FF2B5EF4-FFF2-40B4-BE49-F238E27FC236}">
                <a16:creationId xmlns:a16="http://schemas.microsoft.com/office/drawing/2014/main" id="{3EC2ADEE-197E-401F-8EB5-D9B6A1E618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8362" y="2459580"/>
            <a:ext cx="146872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Token storage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B93A055-E194-4580-84F3-5079980A1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2304125" y="203055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7">
            <a:extLst>
              <a:ext uri="{FF2B5EF4-FFF2-40B4-BE49-F238E27FC236}">
                <a16:creationId xmlns:a16="http://schemas.microsoft.com/office/drawing/2014/main" id="{0554DA78-AF16-4836-BB46-D4DEA97EE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451" y="2459580"/>
            <a:ext cx="136207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Token storage</a:t>
            </a:r>
          </a:p>
        </p:txBody>
      </p:sp>
      <p:pic>
        <p:nvPicPr>
          <p:cNvPr id="9" name="Graphic 13">
            <a:extLst>
              <a:ext uri="{FF2B5EF4-FFF2-40B4-BE49-F238E27FC236}">
                <a16:creationId xmlns:a16="http://schemas.microsoft.com/office/drawing/2014/main" id="{D15E7D66-1A6F-421C-A014-45A9A7583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030" y="203055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Graphic 7">
            <a:extLst>
              <a:ext uri="{FF2B5EF4-FFF2-40B4-BE49-F238E27FC236}">
                <a16:creationId xmlns:a16="http://schemas.microsoft.com/office/drawing/2014/main" id="{697743A4-DB98-43F6-9D3B-35DB06526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448" y="454600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9">
            <a:extLst>
              <a:ext uri="{FF2B5EF4-FFF2-40B4-BE49-F238E27FC236}">
                <a16:creationId xmlns:a16="http://schemas.microsoft.com/office/drawing/2014/main" id="{9A957FED-B328-46A2-B13D-6F8FD4829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8880" y="5297606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KMS</a:t>
            </a:r>
          </a:p>
        </p:txBody>
      </p:sp>
      <p:pic>
        <p:nvPicPr>
          <p:cNvPr id="12" name="Graphic 17">
            <a:extLst>
              <a:ext uri="{FF2B5EF4-FFF2-40B4-BE49-F238E27FC236}">
                <a16:creationId xmlns:a16="http://schemas.microsoft.com/office/drawing/2014/main" id="{EBEFBBED-0DAF-450E-8B94-357564241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4621" y="454791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1">
            <a:extLst>
              <a:ext uri="{FF2B5EF4-FFF2-40B4-BE49-F238E27FC236}">
                <a16:creationId xmlns:a16="http://schemas.microsoft.com/office/drawing/2014/main" id="{C82B2AD9-3805-42C2-B946-6FACC09DB6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9446" y="5297606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sp>
        <p:nvSpPr>
          <p:cNvPr id="14" name="TextBox 22">
            <a:extLst>
              <a:ext uri="{FF2B5EF4-FFF2-40B4-BE49-F238E27FC236}">
                <a16:creationId xmlns:a16="http://schemas.microsoft.com/office/drawing/2014/main" id="{7C5671D8-A9A9-4426-A76E-E335B4180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3212" y="2459580"/>
            <a:ext cx="13731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Selling partner notifications</a:t>
            </a:r>
          </a:p>
        </p:txBody>
      </p:sp>
      <p:pic>
        <p:nvPicPr>
          <p:cNvPr id="15" name="Graphic 29">
            <a:extLst>
              <a:ext uri="{FF2B5EF4-FFF2-40B4-BE49-F238E27FC236}">
                <a16:creationId xmlns:a16="http://schemas.microsoft.com/office/drawing/2014/main" id="{D6BAD0A1-9F29-4FB8-A7AD-76A65EEDE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615" y="203055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9">
            <a:extLst>
              <a:ext uri="{FF2B5EF4-FFF2-40B4-BE49-F238E27FC236}">
                <a16:creationId xmlns:a16="http://schemas.microsoft.com/office/drawing/2014/main" id="{356F35C3-4D51-4D14-B118-E9F82F1CAB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9763" y="5213469"/>
            <a:ext cx="168592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Role</a:t>
            </a:r>
          </a:p>
        </p:txBody>
      </p:sp>
      <p:pic>
        <p:nvPicPr>
          <p:cNvPr id="23" name="Graphic 49">
            <a:extLst>
              <a:ext uri="{FF2B5EF4-FFF2-40B4-BE49-F238E27FC236}">
                <a16:creationId xmlns:a16="http://schemas.microsoft.com/office/drawing/2014/main" id="{4D41C41B-C2E3-498C-B314-8876F9D5D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125" y="484040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16">
            <a:extLst>
              <a:ext uri="{FF2B5EF4-FFF2-40B4-BE49-F238E27FC236}">
                <a16:creationId xmlns:a16="http://schemas.microsoft.com/office/drawing/2014/main" id="{2214A9D5-4FEE-4417-AFF3-5B9E46B05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8362" y="3408611"/>
            <a:ext cx="146872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Notifications subscriber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D9774E6A-9B5B-4D96-96AF-A0BC67ECA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2304125" y="298570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16">
            <a:extLst>
              <a:ext uri="{FF2B5EF4-FFF2-40B4-BE49-F238E27FC236}">
                <a16:creationId xmlns:a16="http://schemas.microsoft.com/office/drawing/2014/main" id="{1004A113-6681-452F-88F4-1261EE20E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8362" y="4428925"/>
            <a:ext cx="146872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Report creator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C3319C85-6AA7-4CC0-92DD-20BD67A90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2304125" y="399039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17">
            <a:extLst>
              <a:ext uri="{FF2B5EF4-FFF2-40B4-BE49-F238E27FC236}">
                <a16:creationId xmlns:a16="http://schemas.microsoft.com/office/drawing/2014/main" id="{535E27A4-1DB0-4C19-BA35-A94A09F763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1593" y="3408611"/>
            <a:ext cx="136207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Notifications subscriber</a:t>
            </a:r>
          </a:p>
        </p:txBody>
      </p:sp>
      <p:pic>
        <p:nvPicPr>
          <p:cNvPr id="31" name="Graphic 13">
            <a:extLst>
              <a:ext uri="{FF2B5EF4-FFF2-40B4-BE49-F238E27FC236}">
                <a16:creationId xmlns:a16="http://schemas.microsoft.com/office/drawing/2014/main" id="{5779F4AE-E222-462A-8F07-EAD91A398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030" y="298570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17">
            <a:extLst>
              <a:ext uri="{FF2B5EF4-FFF2-40B4-BE49-F238E27FC236}">
                <a16:creationId xmlns:a16="http://schemas.microsoft.com/office/drawing/2014/main" id="{17173F18-EE08-4DF7-91FB-6B6F3BA97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1593" y="4428925"/>
            <a:ext cx="136207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Report creator</a:t>
            </a:r>
          </a:p>
        </p:txBody>
      </p:sp>
      <p:pic>
        <p:nvPicPr>
          <p:cNvPr id="33" name="Graphic 13">
            <a:extLst>
              <a:ext uri="{FF2B5EF4-FFF2-40B4-BE49-F238E27FC236}">
                <a16:creationId xmlns:a16="http://schemas.microsoft.com/office/drawing/2014/main" id="{B3A92A06-F56F-448A-BCD6-B4BB3F4CB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030" y="399039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244D042-0937-40E8-9C3C-CAE9C22A3E2D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2761325" y="2259155"/>
            <a:ext cx="64270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3406980-609D-405F-886E-ED4B5B6048C6}"/>
              </a:ext>
            </a:extLst>
          </p:cNvPr>
          <p:cNvCxnSpPr>
            <a:cxnSpLocks/>
            <a:stCxn id="27" idx="3"/>
            <a:endCxn id="31" idx="1"/>
          </p:cNvCxnSpPr>
          <p:nvPr/>
        </p:nvCxnSpPr>
        <p:spPr>
          <a:xfrm>
            <a:off x="2761325" y="3214307"/>
            <a:ext cx="64270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E7D4DA8-96B9-4B1C-B5C5-606579FF65CE}"/>
              </a:ext>
            </a:extLst>
          </p:cNvPr>
          <p:cNvCxnSpPr>
            <a:cxnSpLocks/>
            <a:stCxn id="29" idx="3"/>
            <a:endCxn id="33" idx="1"/>
          </p:cNvCxnSpPr>
          <p:nvPr/>
        </p:nvCxnSpPr>
        <p:spPr>
          <a:xfrm>
            <a:off x="2761325" y="4218997"/>
            <a:ext cx="64270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818D292-270C-404F-98D1-278377E400A0}"/>
              </a:ext>
            </a:extLst>
          </p:cNvPr>
          <p:cNvCxnSpPr>
            <a:cxnSpLocks/>
            <a:stCxn id="142" idx="0"/>
            <a:endCxn id="32" idx="2"/>
          </p:cNvCxnSpPr>
          <p:nvPr/>
        </p:nvCxnSpPr>
        <p:spPr>
          <a:xfrm flipV="1">
            <a:off x="3632630" y="4690535"/>
            <a:ext cx="0" cy="117203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D53DEC7-6152-4487-8D00-E6217D7A01D5}"/>
              </a:ext>
            </a:extLst>
          </p:cNvPr>
          <p:cNvCxnSpPr>
            <a:cxnSpLocks/>
            <a:stCxn id="137" idx="1"/>
            <a:endCxn id="15" idx="3"/>
          </p:cNvCxnSpPr>
          <p:nvPr/>
        </p:nvCxnSpPr>
        <p:spPr>
          <a:xfrm flipH="1">
            <a:off x="5020815" y="2259155"/>
            <a:ext cx="551242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Graphic 22">
            <a:extLst>
              <a:ext uri="{FF2B5EF4-FFF2-40B4-BE49-F238E27FC236}">
                <a16:creationId xmlns:a16="http://schemas.microsoft.com/office/drawing/2014/main" id="{6B228A54-E7D4-4E2A-BD6F-7275E2084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 bwMode="auto">
          <a:xfrm>
            <a:off x="952060" y="297935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TextBox 39">
            <a:extLst>
              <a:ext uri="{FF2B5EF4-FFF2-40B4-BE49-F238E27FC236}">
                <a16:creationId xmlns:a16="http://schemas.microsoft.com/office/drawing/2014/main" id="{786394C3-20EF-4D1A-B7B8-44A0512AD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435" y="3408611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IAM user</a:t>
            </a:r>
          </a:p>
        </p:txBody>
      </p:sp>
      <p:sp>
        <p:nvSpPr>
          <p:cNvPr id="100" name="Freeform 26">
            <a:extLst>
              <a:ext uri="{FF2B5EF4-FFF2-40B4-BE49-F238E27FC236}">
                <a16:creationId xmlns:a16="http://schemas.microsoft.com/office/drawing/2014/main" id="{C21132E5-7FD3-45ED-B93B-1DA9867CE909}"/>
              </a:ext>
            </a:extLst>
          </p:cNvPr>
          <p:cNvSpPr/>
          <p:nvPr/>
        </p:nvSpPr>
        <p:spPr bwMode="auto">
          <a:xfrm rot="10800000">
            <a:off x="1871585" y="2256649"/>
            <a:ext cx="459072" cy="1956727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30B3E00-EE01-4083-8E79-2FF47A4A4811}"/>
              </a:ext>
            </a:extLst>
          </p:cNvPr>
          <p:cNvCxnSpPr>
            <a:cxnSpLocks/>
            <a:stCxn id="94" idx="3"/>
          </p:cNvCxnSpPr>
          <p:nvPr/>
        </p:nvCxnSpPr>
        <p:spPr bwMode="auto">
          <a:xfrm>
            <a:off x="1421960" y="3214307"/>
            <a:ext cx="44435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DE78770D-02AC-47B7-A1C6-1EC7FA96344A}"/>
              </a:ext>
            </a:extLst>
          </p:cNvPr>
          <p:cNvCxnSpPr>
            <a:cxnSpLocks/>
          </p:cNvCxnSpPr>
          <p:nvPr/>
        </p:nvCxnSpPr>
        <p:spPr>
          <a:xfrm>
            <a:off x="1883628" y="3214307"/>
            <a:ext cx="44230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" name="Graphic 23">
            <a:extLst>
              <a:ext uri="{FF2B5EF4-FFF2-40B4-BE49-F238E27FC236}">
                <a16:creationId xmlns:a16="http://schemas.microsoft.com/office/drawing/2014/main" id="{9612FEEC-B442-443B-AB8F-8BC31F2B9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512" y="45441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4" name="TextBox 12">
            <a:extLst>
              <a:ext uri="{FF2B5EF4-FFF2-40B4-BE49-F238E27FC236}">
                <a16:creationId xmlns:a16="http://schemas.microsoft.com/office/drawing/2014/main" id="{E61829A6-E151-4D5E-B484-904A0CF0B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297606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DynamoDB</a:t>
            </a:r>
          </a:p>
        </p:txBody>
      </p:sp>
      <p:sp>
        <p:nvSpPr>
          <p:cNvPr id="136" name="TextBox 17">
            <a:extLst>
              <a:ext uri="{FF2B5EF4-FFF2-40B4-BE49-F238E27FC236}">
                <a16:creationId xmlns:a16="http://schemas.microsoft.com/office/drawing/2014/main" id="{17998E3B-55AD-42B5-8984-5EDF98B58D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1131" y="2459580"/>
            <a:ext cx="136207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Notifications processor</a:t>
            </a:r>
          </a:p>
        </p:txBody>
      </p:sp>
      <p:pic>
        <p:nvPicPr>
          <p:cNvPr id="137" name="Graphic 13">
            <a:extLst>
              <a:ext uri="{FF2B5EF4-FFF2-40B4-BE49-F238E27FC236}">
                <a16:creationId xmlns:a16="http://schemas.microsoft.com/office/drawing/2014/main" id="{84E7EE25-40B9-4AFD-A78E-825386DAA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057" y="203055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1" name="TextBox 16">
            <a:extLst>
              <a:ext uri="{FF2B5EF4-FFF2-40B4-BE49-F238E27FC236}">
                <a16:creationId xmlns:a16="http://schemas.microsoft.com/office/drawing/2014/main" id="{EBB4FE19-E143-49FB-9D0D-7617BC2BF5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6291590"/>
            <a:ext cx="146872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Selling Partner API</a:t>
            </a:r>
          </a:p>
        </p:txBody>
      </p:sp>
      <p:pic>
        <p:nvPicPr>
          <p:cNvPr id="142" name="Graphic 141">
            <a:extLst>
              <a:ext uri="{FF2B5EF4-FFF2-40B4-BE49-F238E27FC236}">
                <a16:creationId xmlns:a16="http://schemas.microsoft.com/office/drawing/2014/main" id="{CD0E5749-DD87-4357-BF45-286F3E393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3404030" y="586256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600B1FFE-88A8-4FC1-A480-93645B6E4C47}"/>
              </a:ext>
            </a:extLst>
          </p:cNvPr>
          <p:cNvCxnSpPr>
            <a:cxnSpLocks/>
            <a:endCxn id="137" idx="3"/>
          </p:cNvCxnSpPr>
          <p:nvPr/>
        </p:nvCxnSpPr>
        <p:spPr>
          <a:xfrm flipH="1">
            <a:off x="6029257" y="2256649"/>
            <a:ext cx="494074" cy="2506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Freeform 34">
            <a:extLst>
              <a:ext uri="{FF2B5EF4-FFF2-40B4-BE49-F238E27FC236}">
                <a16:creationId xmlns:a16="http://schemas.microsoft.com/office/drawing/2014/main" id="{5F3BB8FB-ACA7-48A0-8317-97EEED5D6645}"/>
              </a:ext>
            </a:extLst>
          </p:cNvPr>
          <p:cNvSpPr/>
          <p:nvPr/>
        </p:nvSpPr>
        <p:spPr>
          <a:xfrm rot="10800000" flipH="1">
            <a:off x="3847406" y="2869287"/>
            <a:ext cx="937200" cy="3223006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7" name="Freeform 23">
            <a:extLst>
              <a:ext uri="{FF2B5EF4-FFF2-40B4-BE49-F238E27FC236}">
                <a16:creationId xmlns:a16="http://schemas.microsoft.com/office/drawing/2014/main" id="{E1D1C0F3-1EE1-44C2-AA42-C703DBE8D377}"/>
              </a:ext>
            </a:extLst>
          </p:cNvPr>
          <p:cNvSpPr/>
          <p:nvPr/>
        </p:nvSpPr>
        <p:spPr bwMode="auto">
          <a:xfrm rot="5400000">
            <a:off x="9137907" y="2298099"/>
            <a:ext cx="166364" cy="1362074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2FB0EB3-D352-4C25-9402-3F5771EB0A79}"/>
              </a:ext>
            </a:extLst>
          </p:cNvPr>
          <p:cNvCxnSpPr>
            <a:cxnSpLocks/>
          </p:cNvCxnSpPr>
          <p:nvPr/>
        </p:nvCxnSpPr>
        <p:spPr bwMode="auto">
          <a:xfrm>
            <a:off x="9224348" y="3062318"/>
            <a:ext cx="0" cy="26452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17">
            <a:extLst>
              <a:ext uri="{FF2B5EF4-FFF2-40B4-BE49-F238E27FC236}">
                <a16:creationId xmlns:a16="http://schemas.microsoft.com/office/drawing/2014/main" id="{55F703FF-4519-4985-B5D9-25C339F91C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1995" y="2459580"/>
            <a:ext cx="136207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Report document retrieval</a:t>
            </a:r>
          </a:p>
        </p:txBody>
      </p:sp>
      <p:pic>
        <p:nvPicPr>
          <p:cNvPr id="72" name="Graphic 13">
            <a:extLst>
              <a:ext uri="{FF2B5EF4-FFF2-40B4-BE49-F238E27FC236}">
                <a16:creationId xmlns:a16="http://schemas.microsoft.com/office/drawing/2014/main" id="{0E485CB6-ACB0-461C-8420-7291EB968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178" y="203055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17">
            <a:extLst>
              <a:ext uri="{FF2B5EF4-FFF2-40B4-BE49-F238E27FC236}">
                <a16:creationId xmlns:a16="http://schemas.microsoft.com/office/drawing/2014/main" id="{592D412F-D42E-48DF-B8E2-FA64B69E5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3969" y="2459580"/>
            <a:ext cx="136207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Report document storage</a:t>
            </a:r>
          </a:p>
        </p:txBody>
      </p:sp>
      <p:pic>
        <p:nvPicPr>
          <p:cNvPr id="75" name="Graphic 13">
            <a:extLst>
              <a:ext uri="{FF2B5EF4-FFF2-40B4-BE49-F238E27FC236}">
                <a16:creationId xmlns:a16="http://schemas.microsoft.com/office/drawing/2014/main" id="{F86B580D-03F9-4A63-9923-3A6DC4B38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6155" y="203055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17">
            <a:extLst>
              <a:ext uri="{FF2B5EF4-FFF2-40B4-BE49-F238E27FC236}">
                <a16:creationId xmlns:a16="http://schemas.microsoft.com/office/drawing/2014/main" id="{A3092A33-609C-472C-9E84-A992F3C6F6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2800" y="2459580"/>
            <a:ext cx="136207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Presigned</a:t>
            </a: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1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URLgenerator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77" name="Graphic 13">
            <a:extLst>
              <a:ext uri="{FF2B5EF4-FFF2-40B4-BE49-F238E27FC236}">
                <a16:creationId xmlns:a16="http://schemas.microsoft.com/office/drawing/2014/main" id="{37E6C504-4367-4D8F-9209-B65DD63EF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5132" y="203055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TextBox 18">
            <a:extLst>
              <a:ext uri="{FF2B5EF4-FFF2-40B4-BE49-F238E27FC236}">
                <a16:creationId xmlns:a16="http://schemas.microsoft.com/office/drawing/2014/main" id="{C26D376D-9751-4956-ABA2-21572CC0A4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99768" y="2459580"/>
            <a:ext cx="138588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Report creation notification</a:t>
            </a:r>
          </a:p>
        </p:txBody>
      </p:sp>
      <p:pic>
        <p:nvPicPr>
          <p:cNvPr id="79" name="Graphic 6">
            <a:extLst>
              <a:ext uri="{FF2B5EF4-FFF2-40B4-BE49-F238E27FC236}">
                <a16:creationId xmlns:a16="http://schemas.microsoft.com/office/drawing/2014/main" id="{FA1B9B59-6697-4965-9547-AA9FC20A1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4110" y="203055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F6AC622-B044-40FC-A26C-188249DCB166}"/>
              </a:ext>
            </a:extLst>
          </p:cNvPr>
          <p:cNvCxnSpPr>
            <a:cxnSpLocks/>
            <a:stCxn id="72" idx="3"/>
            <a:endCxn id="75" idx="1"/>
          </p:cNvCxnSpPr>
          <p:nvPr/>
        </p:nvCxnSpPr>
        <p:spPr>
          <a:xfrm>
            <a:off x="7464378" y="2259155"/>
            <a:ext cx="861777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4A392D3-E626-4D16-BDD1-D4A836AA6B70}"/>
              </a:ext>
            </a:extLst>
          </p:cNvPr>
          <p:cNvCxnSpPr>
            <a:cxnSpLocks/>
            <a:stCxn id="75" idx="3"/>
            <a:endCxn id="77" idx="1"/>
          </p:cNvCxnSpPr>
          <p:nvPr/>
        </p:nvCxnSpPr>
        <p:spPr>
          <a:xfrm>
            <a:off x="8783355" y="2259155"/>
            <a:ext cx="861777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EDBAEA6-C9EB-4538-8987-C3A578831904}"/>
              </a:ext>
            </a:extLst>
          </p:cNvPr>
          <p:cNvCxnSpPr>
            <a:cxnSpLocks/>
            <a:stCxn id="77" idx="3"/>
            <a:endCxn id="79" idx="1"/>
          </p:cNvCxnSpPr>
          <p:nvPr/>
        </p:nvCxnSpPr>
        <p:spPr>
          <a:xfrm>
            <a:off x="10102332" y="2259155"/>
            <a:ext cx="86177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21">
            <a:extLst>
              <a:ext uri="{FF2B5EF4-FFF2-40B4-BE49-F238E27FC236}">
                <a16:creationId xmlns:a16="http://schemas.microsoft.com/office/drawing/2014/main" id="{5FB42987-1666-42A4-930F-92AF2957D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4142" y="3816144"/>
            <a:ext cx="138271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Report documents</a:t>
            </a:r>
          </a:p>
        </p:txBody>
      </p:sp>
      <p:pic>
        <p:nvPicPr>
          <p:cNvPr id="88" name="Graphic 14">
            <a:extLst>
              <a:ext uri="{FF2B5EF4-FFF2-40B4-BE49-F238E27FC236}">
                <a16:creationId xmlns:a16="http://schemas.microsoft.com/office/drawing/2014/main" id="{CEE0298C-E731-446F-86D5-4C3119DE9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2455" y="334306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6D146EAF-2366-4D18-B29F-7E8FF693C26A}"/>
              </a:ext>
            </a:extLst>
          </p:cNvPr>
          <p:cNvSpPr/>
          <p:nvPr/>
        </p:nvSpPr>
        <p:spPr>
          <a:xfrm>
            <a:off x="6532738" y="1607718"/>
            <a:ext cx="5352915" cy="2553909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 processor</a:t>
            </a:r>
          </a:p>
        </p:txBody>
      </p:sp>
      <p:pic>
        <p:nvPicPr>
          <p:cNvPr id="90" name="Graphic 89">
            <a:extLst>
              <a:ext uri="{FF2B5EF4-FFF2-40B4-BE49-F238E27FC236}">
                <a16:creationId xmlns:a16="http://schemas.microsoft.com/office/drawing/2014/main" id="{6178AE9E-C53F-46CF-88F9-CCBCBB4F300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528816" y="1609344"/>
            <a:ext cx="381000" cy="381000"/>
          </a:xfrm>
          <a:prstGeom prst="rect">
            <a:avLst/>
          </a:prstGeom>
        </p:spPr>
      </p:pic>
      <p:sp>
        <p:nvSpPr>
          <p:cNvPr id="91" name="Freeform 34">
            <a:extLst>
              <a:ext uri="{FF2B5EF4-FFF2-40B4-BE49-F238E27FC236}">
                <a16:creationId xmlns:a16="http://schemas.microsoft.com/office/drawing/2014/main" id="{C9ADA79C-DDEB-4DB7-BA56-89A331133246}"/>
              </a:ext>
            </a:extLst>
          </p:cNvPr>
          <p:cNvSpPr/>
          <p:nvPr/>
        </p:nvSpPr>
        <p:spPr>
          <a:xfrm rot="10800000">
            <a:off x="1193808" y="3655984"/>
            <a:ext cx="1132120" cy="1449394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55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EFED9A-F68C-45C9-9377-20595AAF7771}"/>
              </a:ext>
            </a:extLst>
          </p:cNvPr>
          <p:cNvSpPr/>
          <p:nvPr/>
        </p:nvSpPr>
        <p:spPr>
          <a:xfrm>
            <a:off x="1650561" y="1066805"/>
            <a:ext cx="11108254" cy="45802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F5F2C5A-4E03-45B6-AFFA-C8E2DE0CE7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655064" y="1069087"/>
            <a:ext cx="381000" cy="381000"/>
          </a:xfrm>
          <a:prstGeom prst="rect">
            <a:avLst/>
          </a:prstGeom>
        </p:spPr>
      </p:pic>
      <p:sp>
        <p:nvSpPr>
          <p:cNvPr id="6" name="TextBox 16">
            <a:extLst>
              <a:ext uri="{FF2B5EF4-FFF2-40B4-BE49-F238E27FC236}">
                <a16:creationId xmlns:a16="http://schemas.microsoft.com/office/drawing/2014/main" id="{3EC2ADEE-197E-401F-8EB5-D9B6A1E618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8362" y="2459580"/>
            <a:ext cx="146872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Token storage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B93A055-E194-4580-84F3-5079980A1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2304125" y="203055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7">
            <a:extLst>
              <a:ext uri="{FF2B5EF4-FFF2-40B4-BE49-F238E27FC236}">
                <a16:creationId xmlns:a16="http://schemas.microsoft.com/office/drawing/2014/main" id="{0554DA78-AF16-4836-BB46-D4DEA97EE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451" y="2459580"/>
            <a:ext cx="136207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Token storage</a:t>
            </a:r>
          </a:p>
        </p:txBody>
      </p:sp>
      <p:pic>
        <p:nvPicPr>
          <p:cNvPr id="9" name="Graphic 13">
            <a:extLst>
              <a:ext uri="{FF2B5EF4-FFF2-40B4-BE49-F238E27FC236}">
                <a16:creationId xmlns:a16="http://schemas.microsoft.com/office/drawing/2014/main" id="{D15E7D66-1A6F-421C-A014-45A9A7583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030" y="203055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Graphic 7">
            <a:extLst>
              <a:ext uri="{FF2B5EF4-FFF2-40B4-BE49-F238E27FC236}">
                <a16:creationId xmlns:a16="http://schemas.microsoft.com/office/drawing/2014/main" id="{697743A4-DB98-43F6-9D3B-35DB06526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8368" y="454600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9">
            <a:extLst>
              <a:ext uri="{FF2B5EF4-FFF2-40B4-BE49-F238E27FC236}">
                <a16:creationId xmlns:a16="http://schemas.microsoft.com/office/drawing/2014/main" id="{9A957FED-B328-46A2-B13D-6F8FD4829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7800" y="5297606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KMS</a:t>
            </a:r>
          </a:p>
        </p:txBody>
      </p:sp>
      <p:pic>
        <p:nvPicPr>
          <p:cNvPr id="12" name="Graphic 17">
            <a:extLst>
              <a:ext uri="{FF2B5EF4-FFF2-40B4-BE49-F238E27FC236}">
                <a16:creationId xmlns:a16="http://schemas.microsoft.com/office/drawing/2014/main" id="{EBEFBBED-0DAF-450E-8B94-357564241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3541" y="454791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1">
            <a:extLst>
              <a:ext uri="{FF2B5EF4-FFF2-40B4-BE49-F238E27FC236}">
                <a16:creationId xmlns:a16="http://schemas.microsoft.com/office/drawing/2014/main" id="{C82B2AD9-3805-42C2-B946-6FACC09DB6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8366" y="5297606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sp>
        <p:nvSpPr>
          <p:cNvPr id="22" name="TextBox 29">
            <a:extLst>
              <a:ext uri="{FF2B5EF4-FFF2-40B4-BE49-F238E27FC236}">
                <a16:creationId xmlns:a16="http://schemas.microsoft.com/office/drawing/2014/main" id="{356F35C3-4D51-4D14-B118-E9F82F1CAB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9763" y="5213469"/>
            <a:ext cx="168592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Role</a:t>
            </a:r>
          </a:p>
        </p:txBody>
      </p:sp>
      <p:pic>
        <p:nvPicPr>
          <p:cNvPr id="23" name="Graphic 49">
            <a:extLst>
              <a:ext uri="{FF2B5EF4-FFF2-40B4-BE49-F238E27FC236}">
                <a16:creationId xmlns:a16="http://schemas.microsoft.com/office/drawing/2014/main" id="{4D41C41B-C2E3-498C-B314-8876F9D5D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125" y="484040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16">
            <a:extLst>
              <a:ext uri="{FF2B5EF4-FFF2-40B4-BE49-F238E27FC236}">
                <a16:creationId xmlns:a16="http://schemas.microsoft.com/office/drawing/2014/main" id="{2214A9D5-4FEE-4417-AFF3-5B9E46B05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8362" y="3408611"/>
            <a:ext cx="146872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Notifications subscriber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D9774E6A-9B5B-4D96-96AF-A0BC67ECA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2304125" y="298570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16">
            <a:extLst>
              <a:ext uri="{FF2B5EF4-FFF2-40B4-BE49-F238E27FC236}">
                <a16:creationId xmlns:a16="http://schemas.microsoft.com/office/drawing/2014/main" id="{1004A113-6681-452F-88F4-1261EE20E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8362" y="4428925"/>
            <a:ext cx="146872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Report creator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C3319C85-6AA7-4CC0-92DD-20BD67A90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2304125" y="399039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17">
            <a:extLst>
              <a:ext uri="{FF2B5EF4-FFF2-40B4-BE49-F238E27FC236}">
                <a16:creationId xmlns:a16="http://schemas.microsoft.com/office/drawing/2014/main" id="{535E27A4-1DB0-4C19-BA35-A94A09F763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1593" y="3408611"/>
            <a:ext cx="136207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Notifications subscriber</a:t>
            </a:r>
          </a:p>
        </p:txBody>
      </p:sp>
      <p:pic>
        <p:nvPicPr>
          <p:cNvPr id="31" name="Graphic 13">
            <a:extLst>
              <a:ext uri="{FF2B5EF4-FFF2-40B4-BE49-F238E27FC236}">
                <a16:creationId xmlns:a16="http://schemas.microsoft.com/office/drawing/2014/main" id="{5779F4AE-E222-462A-8F07-EAD91A398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030" y="298570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17">
            <a:extLst>
              <a:ext uri="{FF2B5EF4-FFF2-40B4-BE49-F238E27FC236}">
                <a16:creationId xmlns:a16="http://schemas.microsoft.com/office/drawing/2014/main" id="{17173F18-EE08-4DF7-91FB-6B6F3BA97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1593" y="4428925"/>
            <a:ext cx="136207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Report creator</a:t>
            </a:r>
          </a:p>
        </p:txBody>
      </p:sp>
      <p:pic>
        <p:nvPicPr>
          <p:cNvPr id="33" name="Graphic 13">
            <a:extLst>
              <a:ext uri="{FF2B5EF4-FFF2-40B4-BE49-F238E27FC236}">
                <a16:creationId xmlns:a16="http://schemas.microsoft.com/office/drawing/2014/main" id="{B3A92A06-F56F-448A-BCD6-B4BB3F4CB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030" y="399039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244D042-0937-40E8-9C3C-CAE9C22A3E2D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2761325" y="2259155"/>
            <a:ext cx="64270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3406980-609D-405F-886E-ED4B5B6048C6}"/>
              </a:ext>
            </a:extLst>
          </p:cNvPr>
          <p:cNvCxnSpPr>
            <a:cxnSpLocks/>
            <a:stCxn id="27" idx="3"/>
            <a:endCxn id="31" idx="1"/>
          </p:cNvCxnSpPr>
          <p:nvPr/>
        </p:nvCxnSpPr>
        <p:spPr>
          <a:xfrm>
            <a:off x="2761325" y="3214307"/>
            <a:ext cx="64270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E7D4DA8-96B9-4B1C-B5C5-606579FF65CE}"/>
              </a:ext>
            </a:extLst>
          </p:cNvPr>
          <p:cNvCxnSpPr>
            <a:cxnSpLocks/>
            <a:stCxn id="29" idx="3"/>
            <a:endCxn id="33" idx="1"/>
          </p:cNvCxnSpPr>
          <p:nvPr/>
        </p:nvCxnSpPr>
        <p:spPr>
          <a:xfrm>
            <a:off x="2761325" y="4218997"/>
            <a:ext cx="64270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818D292-270C-404F-98D1-278377E400A0}"/>
              </a:ext>
            </a:extLst>
          </p:cNvPr>
          <p:cNvCxnSpPr>
            <a:cxnSpLocks/>
            <a:stCxn id="142" idx="0"/>
            <a:endCxn id="32" idx="2"/>
          </p:cNvCxnSpPr>
          <p:nvPr/>
        </p:nvCxnSpPr>
        <p:spPr>
          <a:xfrm flipV="1">
            <a:off x="3632630" y="4690535"/>
            <a:ext cx="0" cy="117203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Graphic 22">
            <a:extLst>
              <a:ext uri="{FF2B5EF4-FFF2-40B4-BE49-F238E27FC236}">
                <a16:creationId xmlns:a16="http://schemas.microsoft.com/office/drawing/2014/main" id="{6B228A54-E7D4-4E2A-BD6F-7275E2084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 bwMode="auto">
          <a:xfrm>
            <a:off x="952060" y="297935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TextBox 39">
            <a:extLst>
              <a:ext uri="{FF2B5EF4-FFF2-40B4-BE49-F238E27FC236}">
                <a16:creationId xmlns:a16="http://schemas.microsoft.com/office/drawing/2014/main" id="{786394C3-20EF-4D1A-B7B8-44A0512AD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435" y="3408611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IAM user</a:t>
            </a:r>
          </a:p>
        </p:txBody>
      </p:sp>
      <p:sp>
        <p:nvSpPr>
          <p:cNvPr id="100" name="Freeform 26">
            <a:extLst>
              <a:ext uri="{FF2B5EF4-FFF2-40B4-BE49-F238E27FC236}">
                <a16:creationId xmlns:a16="http://schemas.microsoft.com/office/drawing/2014/main" id="{C21132E5-7FD3-45ED-B93B-1DA9867CE909}"/>
              </a:ext>
            </a:extLst>
          </p:cNvPr>
          <p:cNvSpPr/>
          <p:nvPr/>
        </p:nvSpPr>
        <p:spPr bwMode="auto">
          <a:xfrm rot="10800000">
            <a:off x="1871585" y="2256649"/>
            <a:ext cx="459072" cy="1956727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30B3E00-EE01-4083-8E79-2FF47A4A4811}"/>
              </a:ext>
            </a:extLst>
          </p:cNvPr>
          <p:cNvCxnSpPr>
            <a:cxnSpLocks/>
            <a:stCxn id="94" idx="3"/>
          </p:cNvCxnSpPr>
          <p:nvPr/>
        </p:nvCxnSpPr>
        <p:spPr bwMode="auto">
          <a:xfrm>
            <a:off x="1421960" y="3214307"/>
            <a:ext cx="44435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DE78770D-02AC-47B7-A1C6-1EC7FA96344A}"/>
              </a:ext>
            </a:extLst>
          </p:cNvPr>
          <p:cNvCxnSpPr>
            <a:cxnSpLocks/>
          </p:cNvCxnSpPr>
          <p:nvPr/>
        </p:nvCxnSpPr>
        <p:spPr>
          <a:xfrm>
            <a:off x="1883628" y="3214307"/>
            <a:ext cx="44230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6">
            <a:extLst>
              <a:ext uri="{FF2B5EF4-FFF2-40B4-BE49-F238E27FC236}">
                <a16:creationId xmlns:a16="http://schemas.microsoft.com/office/drawing/2014/main" id="{EBB4FE19-E143-49FB-9D0D-7617BC2BF5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6291590"/>
            <a:ext cx="146872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Selling Partner API</a:t>
            </a:r>
          </a:p>
        </p:txBody>
      </p:sp>
      <p:pic>
        <p:nvPicPr>
          <p:cNvPr id="142" name="Graphic 141">
            <a:extLst>
              <a:ext uri="{FF2B5EF4-FFF2-40B4-BE49-F238E27FC236}">
                <a16:creationId xmlns:a16="http://schemas.microsoft.com/office/drawing/2014/main" id="{CD0E5749-DD87-4357-BF45-286F3E393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3404030" y="586256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Freeform 34">
            <a:extLst>
              <a:ext uri="{FF2B5EF4-FFF2-40B4-BE49-F238E27FC236}">
                <a16:creationId xmlns:a16="http://schemas.microsoft.com/office/drawing/2014/main" id="{C9ADA79C-DDEB-4DB7-BA56-89A331133246}"/>
              </a:ext>
            </a:extLst>
          </p:cNvPr>
          <p:cNvSpPr/>
          <p:nvPr/>
        </p:nvSpPr>
        <p:spPr>
          <a:xfrm rot="10800000">
            <a:off x="1193808" y="3655984"/>
            <a:ext cx="1132120" cy="1449394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0" name="TextBox 19">
            <a:extLst>
              <a:ext uri="{FF2B5EF4-FFF2-40B4-BE49-F238E27FC236}">
                <a16:creationId xmlns:a16="http://schemas.microsoft.com/office/drawing/2014/main" id="{552402DE-B2D9-4301-A5F1-E41501C7CB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3911" y="4479721"/>
            <a:ext cx="91818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Report information</a:t>
            </a:r>
          </a:p>
        </p:txBody>
      </p:sp>
      <p:pic>
        <p:nvPicPr>
          <p:cNvPr id="61" name="Graphic 29">
            <a:extLst>
              <a:ext uri="{FF2B5EF4-FFF2-40B4-BE49-F238E27FC236}">
                <a16:creationId xmlns:a16="http://schemas.microsoft.com/office/drawing/2014/main" id="{C06FC9E2-8F95-4C2B-A869-258B17868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581" y="404423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34E6434-74E2-40F5-BA8A-3A002F14C523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3839631" y="4272838"/>
            <a:ext cx="84395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19">
            <a:extLst>
              <a:ext uri="{FF2B5EF4-FFF2-40B4-BE49-F238E27FC236}">
                <a16:creationId xmlns:a16="http://schemas.microsoft.com/office/drawing/2014/main" id="{AF29884D-1910-4E2B-95F9-ADC8D97A9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2011" y="3423163"/>
            <a:ext cx="84034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Client tokens</a:t>
            </a:r>
          </a:p>
        </p:txBody>
      </p:sp>
      <p:pic>
        <p:nvPicPr>
          <p:cNvPr id="66" name="Graphic 29">
            <a:extLst>
              <a:ext uri="{FF2B5EF4-FFF2-40B4-BE49-F238E27FC236}">
                <a16:creationId xmlns:a16="http://schemas.microsoft.com/office/drawing/2014/main" id="{C0F589BE-B22D-469E-9D3E-5DD8C4C18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581" y="29876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612A604-ED4E-49EB-8C51-9851A3057FF8}"/>
              </a:ext>
            </a:extLst>
          </p:cNvPr>
          <p:cNvCxnSpPr>
            <a:cxnSpLocks/>
            <a:stCxn id="31" idx="3"/>
            <a:endCxn id="66" idx="1"/>
          </p:cNvCxnSpPr>
          <p:nvPr/>
        </p:nvCxnSpPr>
        <p:spPr>
          <a:xfrm>
            <a:off x="3861230" y="3214307"/>
            <a:ext cx="822351" cy="197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reeform 34">
            <a:extLst>
              <a:ext uri="{FF2B5EF4-FFF2-40B4-BE49-F238E27FC236}">
                <a16:creationId xmlns:a16="http://schemas.microsoft.com/office/drawing/2014/main" id="{97B4A5D0-C1E3-4CB0-9A93-B9D8A8196655}"/>
              </a:ext>
            </a:extLst>
          </p:cNvPr>
          <p:cNvSpPr/>
          <p:nvPr/>
        </p:nvSpPr>
        <p:spPr>
          <a:xfrm>
            <a:off x="3853748" y="2256649"/>
            <a:ext cx="413466" cy="955685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6" name="Freeform 34">
            <a:extLst>
              <a:ext uri="{FF2B5EF4-FFF2-40B4-BE49-F238E27FC236}">
                <a16:creationId xmlns:a16="http://schemas.microsoft.com/office/drawing/2014/main" id="{93F67847-685D-4BD5-A748-8B2DE555E03A}"/>
              </a:ext>
            </a:extLst>
          </p:cNvPr>
          <p:cNvSpPr/>
          <p:nvPr/>
        </p:nvSpPr>
        <p:spPr>
          <a:xfrm rot="5400000">
            <a:off x="3573677" y="3463832"/>
            <a:ext cx="955684" cy="431390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7" name="TextBox 22">
            <a:extLst>
              <a:ext uri="{FF2B5EF4-FFF2-40B4-BE49-F238E27FC236}">
                <a16:creationId xmlns:a16="http://schemas.microsoft.com/office/drawing/2014/main" id="{076D58D3-4F8C-4893-9B59-1EFF614AD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6681" y="2458511"/>
            <a:ext cx="13731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Selling partner notifications</a:t>
            </a:r>
          </a:p>
        </p:txBody>
      </p:sp>
      <p:pic>
        <p:nvPicPr>
          <p:cNvPr id="92" name="Graphic 29">
            <a:extLst>
              <a:ext uri="{FF2B5EF4-FFF2-40B4-BE49-F238E27FC236}">
                <a16:creationId xmlns:a16="http://schemas.microsoft.com/office/drawing/2014/main" id="{715604E7-E615-4B72-8E70-28BFB84EF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084" y="202948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B8E4CDBB-32C1-4974-B5CD-92BA6FB3650F}"/>
              </a:ext>
            </a:extLst>
          </p:cNvPr>
          <p:cNvCxnSpPr>
            <a:cxnSpLocks/>
            <a:stCxn id="96" idx="1"/>
            <a:endCxn id="92" idx="3"/>
          </p:cNvCxnSpPr>
          <p:nvPr/>
        </p:nvCxnSpPr>
        <p:spPr>
          <a:xfrm flipH="1">
            <a:off x="5934284" y="2258086"/>
            <a:ext cx="551242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Graphic 13">
            <a:extLst>
              <a:ext uri="{FF2B5EF4-FFF2-40B4-BE49-F238E27FC236}">
                <a16:creationId xmlns:a16="http://schemas.microsoft.com/office/drawing/2014/main" id="{7BF60A09-2133-468F-93C2-2AE632B91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526" y="202948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2F8BA26-81A6-4781-9916-8401128C2BFD}"/>
              </a:ext>
            </a:extLst>
          </p:cNvPr>
          <p:cNvCxnSpPr>
            <a:cxnSpLocks/>
            <a:endCxn id="96" idx="3"/>
          </p:cNvCxnSpPr>
          <p:nvPr/>
        </p:nvCxnSpPr>
        <p:spPr>
          <a:xfrm flipH="1">
            <a:off x="6942726" y="2255580"/>
            <a:ext cx="494074" cy="2506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Freeform 34">
            <a:extLst>
              <a:ext uri="{FF2B5EF4-FFF2-40B4-BE49-F238E27FC236}">
                <a16:creationId xmlns:a16="http://schemas.microsoft.com/office/drawing/2014/main" id="{39C7FDAC-6C3E-4269-9E48-EEF4B71552FD}"/>
              </a:ext>
            </a:extLst>
          </p:cNvPr>
          <p:cNvSpPr/>
          <p:nvPr/>
        </p:nvSpPr>
        <p:spPr>
          <a:xfrm rot="10800000" flipH="1">
            <a:off x="3856467" y="2868218"/>
            <a:ext cx="1841608" cy="3223006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9" name="TextBox 17">
            <a:extLst>
              <a:ext uri="{FF2B5EF4-FFF2-40B4-BE49-F238E27FC236}">
                <a16:creationId xmlns:a16="http://schemas.microsoft.com/office/drawing/2014/main" id="{DAB9FE8B-6E44-4A8A-9C1A-57A5C24F4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5531" y="2459580"/>
            <a:ext cx="136207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Notifications processor</a:t>
            </a:r>
          </a:p>
        </p:txBody>
      </p:sp>
      <p:sp>
        <p:nvSpPr>
          <p:cNvPr id="102" name="Freeform 23">
            <a:extLst>
              <a:ext uri="{FF2B5EF4-FFF2-40B4-BE49-F238E27FC236}">
                <a16:creationId xmlns:a16="http://schemas.microsoft.com/office/drawing/2014/main" id="{B423F23B-2B2F-4CCC-8690-EF1E89B8C1A8}"/>
              </a:ext>
            </a:extLst>
          </p:cNvPr>
          <p:cNvSpPr/>
          <p:nvPr/>
        </p:nvSpPr>
        <p:spPr bwMode="auto">
          <a:xfrm rot="5400000">
            <a:off x="9886417" y="2368382"/>
            <a:ext cx="166364" cy="1244403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6E31610A-6C5F-42C3-8DEF-A3B9E678204D}"/>
              </a:ext>
            </a:extLst>
          </p:cNvPr>
          <p:cNvCxnSpPr>
            <a:cxnSpLocks/>
          </p:cNvCxnSpPr>
          <p:nvPr/>
        </p:nvCxnSpPr>
        <p:spPr bwMode="auto">
          <a:xfrm>
            <a:off x="10031693" y="3073766"/>
            <a:ext cx="0" cy="26452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7">
            <a:extLst>
              <a:ext uri="{FF2B5EF4-FFF2-40B4-BE49-F238E27FC236}">
                <a16:creationId xmlns:a16="http://schemas.microsoft.com/office/drawing/2014/main" id="{7185E752-0D6A-45AB-BBE9-D0DBF7C6D5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7942" y="2471028"/>
            <a:ext cx="136207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Report document retrieval</a:t>
            </a:r>
          </a:p>
        </p:txBody>
      </p:sp>
      <p:pic>
        <p:nvPicPr>
          <p:cNvPr id="106" name="Graphic 13">
            <a:extLst>
              <a:ext uri="{FF2B5EF4-FFF2-40B4-BE49-F238E27FC236}">
                <a16:creationId xmlns:a16="http://schemas.microsoft.com/office/drawing/2014/main" id="{FD13B4BD-8656-4E1D-A51A-DC1FFFD43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125" y="204200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TextBox 17">
            <a:extLst>
              <a:ext uri="{FF2B5EF4-FFF2-40B4-BE49-F238E27FC236}">
                <a16:creationId xmlns:a16="http://schemas.microsoft.com/office/drawing/2014/main" id="{3ED25D03-1496-4E08-B35E-36E5AB0B2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1314" y="2471028"/>
            <a:ext cx="136207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Report document storage</a:t>
            </a:r>
          </a:p>
        </p:txBody>
      </p:sp>
      <p:pic>
        <p:nvPicPr>
          <p:cNvPr id="108" name="Graphic 13">
            <a:extLst>
              <a:ext uri="{FF2B5EF4-FFF2-40B4-BE49-F238E27FC236}">
                <a16:creationId xmlns:a16="http://schemas.microsoft.com/office/drawing/2014/main" id="{0FB02754-BDF8-490E-B019-2E188BD21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3500" y="204200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" name="TextBox 17">
            <a:extLst>
              <a:ext uri="{FF2B5EF4-FFF2-40B4-BE49-F238E27FC236}">
                <a16:creationId xmlns:a16="http://schemas.microsoft.com/office/drawing/2014/main" id="{8D85A48B-235D-4E6B-A433-40A7599B23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15526" y="2471028"/>
            <a:ext cx="136207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Presigned</a:t>
            </a: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URL generator</a:t>
            </a:r>
          </a:p>
        </p:txBody>
      </p:sp>
      <p:pic>
        <p:nvPicPr>
          <p:cNvPr id="110" name="Graphic 13">
            <a:extLst>
              <a:ext uri="{FF2B5EF4-FFF2-40B4-BE49-F238E27FC236}">
                <a16:creationId xmlns:a16="http://schemas.microsoft.com/office/drawing/2014/main" id="{27678C0A-AB93-45BB-8B8C-CFF8A7615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7858" y="204200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" name="TextBox 18">
            <a:extLst>
              <a:ext uri="{FF2B5EF4-FFF2-40B4-BE49-F238E27FC236}">
                <a16:creationId xmlns:a16="http://schemas.microsoft.com/office/drawing/2014/main" id="{320E94B8-0135-4AF2-8156-A433BABE7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0915" y="2471028"/>
            <a:ext cx="138588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Report creation notification</a:t>
            </a:r>
          </a:p>
        </p:txBody>
      </p:sp>
      <p:pic>
        <p:nvPicPr>
          <p:cNvPr id="112" name="Graphic 6">
            <a:extLst>
              <a:ext uri="{FF2B5EF4-FFF2-40B4-BE49-F238E27FC236}">
                <a16:creationId xmlns:a16="http://schemas.microsoft.com/office/drawing/2014/main" id="{6D01CFF7-4B76-40C9-ABB4-44AC546F1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5257" y="204200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8ED78D16-9CCD-4FC5-8949-93BC5DAE793A}"/>
              </a:ext>
            </a:extLst>
          </p:cNvPr>
          <p:cNvCxnSpPr>
            <a:cxnSpLocks/>
            <a:stCxn id="106" idx="3"/>
            <a:endCxn id="108" idx="1"/>
          </p:cNvCxnSpPr>
          <p:nvPr/>
        </p:nvCxnSpPr>
        <p:spPr>
          <a:xfrm>
            <a:off x="8380325" y="2270603"/>
            <a:ext cx="75317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5F160495-3E47-4829-BBFE-12374B24F630}"/>
              </a:ext>
            </a:extLst>
          </p:cNvPr>
          <p:cNvCxnSpPr>
            <a:cxnSpLocks/>
            <a:stCxn id="108" idx="3"/>
            <a:endCxn id="110" idx="1"/>
          </p:cNvCxnSpPr>
          <p:nvPr/>
        </p:nvCxnSpPr>
        <p:spPr>
          <a:xfrm>
            <a:off x="9590700" y="2270603"/>
            <a:ext cx="77715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9C3A4263-E487-4A2F-86E8-F0C75D6829F9}"/>
              </a:ext>
            </a:extLst>
          </p:cNvPr>
          <p:cNvCxnSpPr>
            <a:cxnSpLocks/>
            <a:stCxn id="110" idx="3"/>
            <a:endCxn id="112" idx="1"/>
          </p:cNvCxnSpPr>
          <p:nvPr/>
        </p:nvCxnSpPr>
        <p:spPr>
          <a:xfrm>
            <a:off x="10825058" y="2270603"/>
            <a:ext cx="75019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21">
            <a:extLst>
              <a:ext uri="{FF2B5EF4-FFF2-40B4-BE49-F238E27FC236}">
                <a16:creationId xmlns:a16="http://schemas.microsoft.com/office/drawing/2014/main" id="{5C383641-4EE5-4D24-90F9-02500FEC38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7403" y="3827592"/>
            <a:ext cx="148050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Report documents</a:t>
            </a:r>
          </a:p>
        </p:txBody>
      </p:sp>
      <p:pic>
        <p:nvPicPr>
          <p:cNvPr id="117" name="Graphic 14">
            <a:extLst>
              <a:ext uri="{FF2B5EF4-FFF2-40B4-BE49-F238E27FC236}">
                <a16:creationId xmlns:a16="http://schemas.microsoft.com/office/drawing/2014/main" id="{DB9AA331-C20C-42EC-84A7-EC0C1A097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866" y="335451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" name="Rectangle 117">
            <a:extLst>
              <a:ext uri="{FF2B5EF4-FFF2-40B4-BE49-F238E27FC236}">
                <a16:creationId xmlns:a16="http://schemas.microsoft.com/office/drawing/2014/main" id="{B46AB0C3-D58C-4DD5-856A-45FE3241CF47}"/>
              </a:ext>
            </a:extLst>
          </p:cNvPr>
          <p:cNvSpPr/>
          <p:nvPr/>
        </p:nvSpPr>
        <p:spPr>
          <a:xfrm>
            <a:off x="7448686" y="1619166"/>
            <a:ext cx="5048114" cy="2553909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 processor</a:t>
            </a:r>
          </a:p>
        </p:txBody>
      </p:sp>
      <p:pic>
        <p:nvPicPr>
          <p:cNvPr id="119" name="Graphic 118">
            <a:extLst>
              <a:ext uri="{FF2B5EF4-FFF2-40B4-BE49-F238E27FC236}">
                <a16:creationId xmlns:a16="http://schemas.microsoft.com/office/drawing/2014/main" id="{FD08F974-D906-4EC4-9818-56D3480DA5B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444763" y="1620792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018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0">
            <a:extLst>
              <a:ext uri="{FF2B5EF4-FFF2-40B4-BE49-F238E27FC236}">
                <a16:creationId xmlns:a16="http://schemas.microsoft.com/office/drawing/2014/main" id="{15019F9C-8008-40CE-93B0-EEA356A51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09166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20">
            <a:extLst>
              <a:ext uri="{FF2B5EF4-FFF2-40B4-BE49-F238E27FC236}">
                <a16:creationId xmlns:a16="http://schemas.microsoft.com/office/drawing/2014/main" id="{CD92B900-EB65-4387-8E70-93A6FD7EC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9225" y="2819400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6" name="Graphic 17">
            <a:extLst>
              <a:ext uri="{FF2B5EF4-FFF2-40B4-BE49-F238E27FC236}">
                <a16:creationId xmlns:a16="http://schemas.microsoft.com/office/drawing/2014/main" id="{8DD4FC06-943E-4462-BA7B-6CAF5D39E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313" y="209166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9">
            <a:extLst>
              <a:ext uri="{FF2B5EF4-FFF2-40B4-BE49-F238E27FC236}">
                <a16:creationId xmlns:a16="http://schemas.microsoft.com/office/drawing/2014/main" id="{9C6A27AB-B050-4D88-9AEB-529395B1BC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2376" y="2819400"/>
            <a:ext cx="2268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Step Functions</a:t>
            </a:r>
          </a:p>
        </p:txBody>
      </p:sp>
      <p:pic>
        <p:nvPicPr>
          <p:cNvPr id="8" name="Graphic 17">
            <a:extLst>
              <a:ext uri="{FF2B5EF4-FFF2-40B4-BE49-F238E27FC236}">
                <a16:creationId xmlns:a16="http://schemas.microsoft.com/office/drawing/2014/main" id="{C036C182-BACA-4AE9-835A-E53742692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3045264" y="209166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9">
            <a:extLst>
              <a:ext uri="{FF2B5EF4-FFF2-40B4-BE49-F238E27FC236}">
                <a16:creationId xmlns:a16="http://schemas.microsoft.com/office/drawing/2014/main" id="{9143D7AA-6846-4646-BBDD-D5DF99BA38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7077" y="2819400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API Gateway</a:t>
            </a:r>
          </a:p>
        </p:txBody>
      </p:sp>
      <p:pic>
        <p:nvPicPr>
          <p:cNvPr id="10" name="Graphic 23">
            <a:extLst>
              <a:ext uri="{FF2B5EF4-FFF2-40B4-BE49-F238E27FC236}">
                <a16:creationId xmlns:a16="http://schemas.microsoft.com/office/drawing/2014/main" id="{F42F5E0C-D146-4FB8-8D41-A99719FCE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655" y="371899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2">
            <a:extLst>
              <a:ext uri="{FF2B5EF4-FFF2-40B4-BE49-F238E27FC236}">
                <a16:creationId xmlns:a16="http://schemas.microsoft.com/office/drawing/2014/main" id="{8BB41B1B-0835-4BF7-B2A9-2672D9C58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7943" y="4478220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DynamoDB</a:t>
            </a:r>
          </a:p>
        </p:txBody>
      </p:sp>
      <p:pic>
        <p:nvPicPr>
          <p:cNvPr id="12" name="Graphic 7">
            <a:extLst>
              <a:ext uri="{FF2B5EF4-FFF2-40B4-BE49-F238E27FC236}">
                <a16:creationId xmlns:a16="http://schemas.microsoft.com/office/drawing/2014/main" id="{2285B0B1-E118-4409-A4CE-5415C9205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71899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9">
            <a:extLst>
              <a:ext uri="{FF2B5EF4-FFF2-40B4-BE49-F238E27FC236}">
                <a16:creationId xmlns:a16="http://schemas.microsoft.com/office/drawing/2014/main" id="{DCEBD2C8-3BFE-4F22-BFEF-511B435686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3832" y="4478220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KMS</a:t>
            </a:r>
          </a:p>
        </p:txBody>
      </p:sp>
      <p:pic>
        <p:nvPicPr>
          <p:cNvPr id="14" name="Graphic 17">
            <a:extLst>
              <a:ext uri="{FF2B5EF4-FFF2-40B4-BE49-F238E27FC236}">
                <a16:creationId xmlns:a16="http://schemas.microsoft.com/office/drawing/2014/main" id="{619719E7-A4AA-4AE9-9733-5E59083A3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113" y="371899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1">
            <a:extLst>
              <a:ext uri="{FF2B5EF4-FFF2-40B4-BE49-F238E27FC236}">
                <a16:creationId xmlns:a16="http://schemas.microsoft.com/office/drawing/2014/main" id="{D1CD333E-E231-48E3-A569-AC34417FD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0938" y="4478220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0ED270-BE24-417A-8EE1-58610F35B7F9}"/>
              </a:ext>
            </a:extLst>
          </p:cNvPr>
          <p:cNvSpPr/>
          <p:nvPr/>
        </p:nvSpPr>
        <p:spPr>
          <a:xfrm>
            <a:off x="2286000" y="1371600"/>
            <a:ext cx="11108254" cy="45802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B9BFE615-AC11-46A0-ACF5-A972110BA5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2290503" y="1373882"/>
            <a:ext cx="381000" cy="381000"/>
          </a:xfrm>
          <a:prstGeom prst="rect">
            <a:avLst/>
          </a:prstGeom>
        </p:spPr>
      </p:pic>
      <p:pic>
        <p:nvPicPr>
          <p:cNvPr id="18" name="Graphic 22">
            <a:extLst>
              <a:ext uri="{FF2B5EF4-FFF2-40B4-BE49-F238E27FC236}">
                <a16:creationId xmlns:a16="http://schemas.microsoft.com/office/drawing/2014/main" id="{5C342011-07E7-46A8-BCE4-A0ECEB680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 bwMode="auto">
          <a:xfrm>
            <a:off x="1380981" y="223771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39">
            <a:extLst>
              <a:ext uri="{FF2B5EF4-FFF2-40B4-BE49-F238E27FC236}">
                <a16:creationId xmlns:a16="http://schemas.microsoft.com/office/drawing/2014/main" id="{A16FA944-8B5A-4DA2-BEC3-A6698A520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356" y="2819400"/>
            <a:ext cx="10731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IAM user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0C8869F0-988C-45DA-A0B9-6A665D405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8909" y="428500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12">
            <a:extLst>
              <a:ext uri="{FF2B5EF4-FFF2-40B4-BE49-F238E27FC236}">
                <a16:creationId xmlns:a16="http://schemas.microsoft.com/office/drawing/2014/main" id="{FBEA8439-F7A3-4A88-BE3B-32A042D828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79609" y="5047007"/>
            <a:ext cx="2279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Identity and Access Management (IAM)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76E39FC-7D93-41A4-A40D-64DCD6258F92}"/>
              </a:ext>
            </a:extLst>
          </p:cNvPr>
          <p:cNvCxnSpPr>
            <a:cxnSpLocks/>
            <a:stCxn id="18" idx="3"/>
            <a:endCxn id="8" idx="1"/>
          </p:cNvCxnSpPr>
          <p:nvPr/>
        </p:nvCxnSpPr>
        <p:spPr>
          <a:xfrm>
            <a:off x="1850881" y="2472665"/>
            <a:ext cx="119438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97DC688-D667-4CC8-BE50-03E087B9A373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>
            <a:off x="3807264" y="2472665"/>
            <a:ext cx="91713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092EE6C-5EDF-4675-A846-43D209B96B7B}"/>
              </a:ext>
            </a:extLst>
          </p:cNvPr>
          <p:cNvCxnSpPr>
            <a:cxnSpLocks/>
          </p:cNvCxnSpPr>
          <p:nvPr/>
        </p:nvCxnSpPr>
        <p:spPr>
          <a:xfrm>
            <a:off x="5625849" y="1544104"/>
            <a:ext cx="89262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26">
            <a:extLst>
              <a:ext uri="{FF2B5EF4-FFF2-40B4-BE49-F238E27FC236}">
                <a16:creationId xmlns:a16="http://schemas.microsoft.com/office/drawing/2014/main" id="{B5A051AB-57F5-4254-AAFD-335675088A96}"/>
              </a:ext>
            </a:extLst>
          </p:cNvPr>
          <p:cNvSpPr/>
          <p:nvPr/>
        </p:nvSpPr>
        <p:spPr bwMode="auto">
          <a:xfrm rot="16200000" flipV="1">
            <a:off x="4910214" y="2023694"/>
            <a:ext cx="400530" cy="3048000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FE227A0-049F-4AF9-92C3-2A165CE510FB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>
            <a:off x="5105400" y="3096399"/>
            <a:ext cx="0" cy="62259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16">
            <a:extLst>
              <a:ext uri="{FF2B5EF4-FFF2-40B4-BE49-F238E27FC236}">
                <a16:creationId xmlns:a16="http://schemas.microsoft.com/office/drawing/2014/main" id="{9CBA7796-56E3-42CA-92E7-FE4007AF29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6449433"/>
            <a:ext cx="146872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Selling Partner API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923CAC63-952B-4B3A-A185-6DA38B0D6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>
            <a:off x="7442630" y="602040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8053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EFED9A-F68C-45C9-9377-20595AAF7771}"/>
              </a:ext>
            </a:extLst>
          </p:cNvPr>
          <p:cNvSpPr/>
          <p:nvPr/>
        </p:nvSpPr>
        <p:spPr>
          <a:xfrm>
            <a:off x="1854199" y="609604"/>
            <a:ext cx="9318625" cy="556259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F5F2C5A-4E03-45B6-AFFA-C8E2DE0CE7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854199" y="607205"/>
            <a:ext cx="381000" cy="381000"/>
          </a:xfrm>
          <a:prstGeom prst="rect">
            <a:avLst/>
          </a:prstGeom>
        </p:spPr>
      </p:pic>
      <p:sp>
        <p:nvSpPr>
          <p:cNvPr id="6" name="TextBox 16">
            <a:extLst>
              <a:ext uri="{FF2B5EF4-FFF2-40B4-BE49-F238E27FC236}">
                <a16:creationId xmlns:a16="http://schemas.microsoft.com/office/drawing/2014/main" id="{3EC2ADEE-197E-401F-8EB5-D9B6A1E618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7015" y="2511019"/>
            <a:ext cx="146872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Token storage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B93A055-E194-4580-84F3-5079980A1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2522778" y="206574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7">
            <a:extLst>
              <a:ext uri="{FF2B5EF4-FFF2-40B4-BE49-F238E27FC236}">
                <a16:creationId xmlns:a16="http://schemas.microsoft.com/office/drawing/2014/main" id="{0554DA78-AF16-4836-BB46-D4DEA97EE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0468" y="2511019"/>
            <a:ext cx="136207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Token storage</a:t>
            </a:r>
          </a:p>
        </p:txBody>
      </p:sp>
      <p:pic>
        <p:nvPicPr>
          <p:cNvPr id="9" name="Graphic 13">
            <a:extLst>
              <a:ext uri="{FF2B5EF4-FFF2-40B4-BE49-F238E27FC236}">
                <a16:creationId xmlns:a16="http://schemas.microsoft.com/office/drawing/2014/main" id="{D15E7D66-1A6F-421C-A014-45A9A7583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905" y="206574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Graphic 7">
            <a:extLst>
              <a:ext uri="{FF2B5EF4-FFF2-40B4-BE49-F238E27FC236}">
                <a16:creationId xmlns:a16="http://schemas.microsoft.com/office/drawing/2014/main" id="{697743A4-DB98-43F6-9D3B-35DB06526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8150" y="112144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9">
            <a:extLst>
              <a:ext uri="{FF2B5EF4-FFF2-40B4-BE49-F238E27FC236}">
                <a16:creationId xmlns:a16="http://schemas.microsoft.com/office/drawing/2014/main" id="{9A957FED-B328-46A2-B13D-6F8FD4829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7582" y="1871129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KMS</a:t>
            </a:r>
          </a:p>
        </p:txBody>
      </p:sp>
      <p:pic>
        <p:nvPicPr>
          <p:cNvPr id="12" name="Graphic 17">
            <a:extLst>
              <a:ext uri="{FF2B5EF4-FFF2-40B4-BE49-F238E27FC236}">
                <a16:creationId xmlns:a16="http://schemas.microsoft.com/office/drawing/2014/main" id="{EBEFBBED-0DAF-450E-8B94-357564241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8150" y="319837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1">
            <a:extLst>
              <a:ext uri="{FF2B5EF4-FFF2-40B4-BE49-F238E27FC236}">
                <a16:creationId xmlns:a16="http://schemas.microsoft.com/office/drawing/2014/main" id="{C82B2AD9-3805-42C2-B946-6FACC09DB6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82975" y="3948062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sp>
        <p:nvSpPr>
          <p:cNvPr id="14" name="TextBox 22">
            <a:extLst>
              <a:ext uri="{FF2B5EF4-FFF2-40B4-BE49-F238E27FC236}">
                <a16:creationId xmlns:a16="http://schemas.microsoft.com/office/drawing/2014/main" id="{7C5671D8-A9A9-4426-A76E-E335B4180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9200" y="5435175"/>
            <a:ext cx="13731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Selling partner notifications</a:t>
            </a:r>
          </a:p>
        </p:txBody>
      </p:sp>
      <p:pic>
        <p:nvPicPr>
          <p:cNvPr id="15" name="Graphic 29">
            <a:extLst>
              <a:ext uri="{FF2B5EF4-FFF2-40B4-BE49-F238E27FC236}">
                <a16:creationId xmlns:a16="http://schemas.microsoft.com/office/drawing/2014/main" id="{D6BAD0A1-9F29-4FB8-A7AD-76A65EEDE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9603" y="500615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5C0173C-93B0-4D8D-BF2A-599C3A5317AC}"/>
              </a:ext>
            </a:extLst>
          </p:cNvPr>
          <p:cNvSpPr/>
          <p:nvPr/>
        </p:nvSpPr>
        <p:spPr>
          <a:xfrm>
            <a:off x="6183031" y="1447800"/>
            <a:ext cx="2702667" cy="4495799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 processor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8061447E-A93D-41AA-9E70-09925BAED8E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191640" y="1447800"/>
            <a:ext cx="381000" cy="381000"/>
          </a:xfrm>
          <a:prstGeom prst="rect">
            <a:avLst/>
          </a:prstGeom>
        </p:spPr>
      </p:pic>
      <p:sp>
        <p:nvSpPr>
          <p:cNvPr id="18" name="TextBox 18">
            <a:extLst>
              <a:ext uri="{FF2B5EF4-FFF2-40B4-BE49-F238E27FC236}">
                <a16:creationId xmlns:a16="http://schemas.microsoft.com/office/drawing/2014/main" id="{0BF27FA6-D7E6-406E-95FE-96FAF51DF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4105" y="5609796"/>
            <a:ext cx="138588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Email notification</a:t>
            </a:r>
          </a:p>
        </p:txBody>
      </p:sp>
      <p:pic>
        <p:nvPicPr>
          <p:cNvPr id="19" name="Graphic 6">
            <a:extLst>
              <a:ext uri="{FF2B5EF4-FFF2-40B4-BE49-F238E27FC236}">
                <a16:creationId xmlns:a16="http://schemas.microsoft.com/office/drawing/2014/main" id="{59BE2133-77A5-41C0-93B0-E38B1AFA3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447" y="517837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21">
            <a:extLst>
              <a:ext uri="{FF2B5EF4-FFF2-40B4-BE49-F238E27FC236}">
                <a16:creationId xmlns:a16="http://schemas.microsoft.com/office/drawing/2014/main" id="{7A6D9A82-7AE0-41B9-B692-CC7C5BB70D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4156" y="3948440"/>
            <a:ext cx="138271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Bucket</a:t>
            </a:r>
          </a:p>
        </p:txBody>
      </p:sp>
      <p:pic>
        <p:nvPicPr>
          <p:cNvPr id="21" name="Graphic 14">
            <a:extLst>
              <a:ext uri="{FF2B5EF4-FFF2-40B4-BE49-F238E27FC236}">
                <a16:creationId xmlns:a16="http://schemas.microsoft.com/office/drawing/2014/main" id="{54F27D5F-E38F-4BA7-A7D8-511A20BAE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469" y="347536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9">
            <a:extLst>
              <a:ext uri="{FF2B5EF4-FFF2-40B4-BE49-F238E27FC236}">
                <a16:creationId xmlns:a16="http://schemas.microsoft.com/office/drawing/2014/main" id="{356F35C3-4D51-4D14-B118-E9F82F1CAB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048" y="4310390"/>
            <a:ext cx="168592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Role</a:t>
            </a:r>
          </a:p>
        </p:txBody>
      </p:sp>
      <p:pic>
        <p:nvPicPr>
          <p:cNvPr id="23" name="Graphic 49">
            <a:extLst>
              <a:ext uri="{FF2B5EF4-FFF2-40B4-BE49-F238E27FC236}">
                <a16:creationId xmlns:a16="http://schemas.microsoft.com/office/drawing/2014/main" id="{4D41C41B-C2E3-498C-B314-8876F9D5D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410" y="393732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19">
            <a:extLst>
              <a:ext uri="{FF2B5EF4-FFF2-40B4-BE49-F238E27FC236}">
                <a16:creationId xmlns:a16="http://schemas.microsoft.com/office/drawing/2014/main" id="{A9A4A102-DDC2-4E0A-97A3-9F812974B4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335" y="5465304"/>
            <a:ext cx="84034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Reports</a:t>
            </a:r>
          </a:p>
        </p:txBody>
      </p:sp>
      <p:pic>
        <p:nvPicPr>
          <p:cNvPr id="25" name="Graphic 29">
            <a:extLst>
              <a:ext uri="{FF2B5EF4-FFF2-40B4-BE49-F238E27FC236}">
                <a16:creationId xmlns:a16="http://schemas.microsoft.com/office/drawing/2014/main" id="{11A831C0-CFE9-4D6B-9163-9B91580CD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905" y="502982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16">
            <a:extLst>
              <a:ext uri="{FF2B5EF4-FFF2-40B4-BE49-F238E27FC236}">
                <a16:creationId xmlns:a16="http://schemas.microsoft.com/office/drawing/2014/main" id="{2214A9D5-4FEE-4417-AFF3-5B9E46B05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7015" y="3408611"/>
            <a:ext cx="146872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Notifications subscriber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D9774E6A-9B5B-4D96-96AF-A0BC67ECA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2522778" y="298570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16">
            <a:extLst>
              <a:ext uri="{FF2B5EF4-FFF2-40B4-BE49-F238E27FC236}">
                <a16:creationId xmlns:a16="http://schemas.microsoft.com/office/drawing/2014/main" id="{1004A113-6681-452F-88F4-1261EE20E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7015" y="4386590"/>
            <a:ext cx="146872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Report creator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C3319C85-6AA7-4CC0-92DD-20BD67A90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2522778" y="394806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17">
            <a:extLst>
              <a:ext uri="{FF2B5EF4-FFF2-40B4-BE49-F238E27FC236}">
                <a16:creationId xmlns:a16="http://schemas.microsoft.com/office/drawing/2014/main" id="{535E27A4-1DB0-4C19-BA35-A94A09F763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0468" y="3408611"/>
            <a:ext cx="136207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Notifications subscriber</a:t>
            </a:r>
          </a:p>
        </p:txBody>
      </p:sp>
      <p:pic>
        <p:nvPicPr>
          <p:cNvPr id="31" name="Graphic 13">
            <a:extLst>
              <a:ext uri="{FF2B5EF4-FFF2-40B4-BE49-F238E27FC236}">
                <a16:creationId xmlns:a16="http://schemas.microsoft.com/office/drawing/2014/main" id="{5779F4AE-E222-462A-8F07-EAD91A398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905" y="298570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17">
            <a:extLst>
              <a:ext uri="{FF2B5EF4-FFF2-40B4-BE49-F238E27FC236}">
                <a16:creationId xmlns:a16="http://schemas.microsoft.com/office/drawing/2014/main" id="{17173F18-EE08-4DF7-91FB-6B6F3BA97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0468" y="4386590"/>
            <a:ext cx="136207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Report creator</a:t>
            </a:r>
          </a:p>
        </p:txBody>
      </p:sp>
      <p:pic>
        <p:nvPicPr>
          <p:cNvPr id="33" name="Graphic 13">
            <a:extLst>
              <a:ext uri="{FF2B5EF4-FFF2-40B4-BE49-F238E27FC236}">
                <a16:creationId xmlns:a16="http://schemas.microsoft.com/office/drawing/2014/main" id="{B3A92A06-F56F-448A-BCD6-B4BB3F4CB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905" y="394806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19">
            <a:extLst>
              <a:ext uri="{FF2B5EF4-FFF2-40B4-BE49-F238E27FC236}">
                <a16:creationId xmlns:a16="http://schemas.microsoft.com/office/drawing/2014/main" id="{0E6C8A7A-85B3-4CF6-8722-C992E18DB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7594" y="1349883"/>
            <a:ext cx="120782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Selling partners</a:t>
            </a:r>
          </a:p>
        </p:txBody>
      </p:sp>
      <p:pic>
        <p:nvPicPr>
          <p:cNvPr id="35" name="Graphic 29">
            <a:extLst>
              <a:ext uri="{FF2B5EF4-FFF2-40B4-BE49-F238E27FC236}">
                <a16:creationId xmlns:a16="http://schemas.microsoft.com/office/drawing/2014/main" id="{52A28ABE-464A-412E-9DA0-4414C574A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905" y="914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17">
            <a:extLst>
              <a:ext uri="{FF2B5EF4-FFF2-40B4-BE49-F238E27FC236}">
                <a16:creationId xmlns:a16="http://schemas.microsoft.com/office/drawing/2014/main" id="{995D319B-8F13-43C1-8612-C0ED292226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6010" y="2209800"/>
            <a:ext cx="136207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Report document retrieval</a:t>
            </a:r>
          </a:p>
        </p:txBody>
      </p:sp>
      <p:pic>
        <p:nvPicPr>
          <p:cNvPr id="37" name="Graphic 13">
            <a:extLst>
              <a:ext uri="{FF2B5EF4-FFF2-40B4-BE49-F238E27FC236}">
                <a16:creationId xmlns:a16="http://schemas.microsoft.com/office/drawing/2014/main" id="{A848A591-7BD5-4A43-95E8-E9074E6B3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447" y="177837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17">
            <a:extLst>
              <a:ext uri="{FF2B5EF4-FFF2-40B4-BE49-F238E27FC236}">
                <a16:creationId xmlns:a16="http://schemas.microsoft.com/office/drawing/2014/main" id="{4615D695-5AF6-4980-87C9-38E42CB65A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6010" y="3343133"/>
            <a:ext cx="136207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Report document storage</a:t>
            </a:r>
          </a:p>
        </p:txBody>
      </p:sp>
      <p:pic>
        <p:nvPicPr>
          <p:cNvPr id="39" name="Graphic 13">
            <a:extLst>
              <a:ext uri="{FF2B5EF4-FFF2-40B4-BE49-F238E27FC236}">
                <a16:creationId xmlns:a16="http://schemas.microsoft.com/office/drawing/2014/main" id="{588289CB-0803-4968-920F-A7BF5C3EB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447" y="291170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17">
            <a:extLst>
              <a:ext uri="{FF2B5EF4-FFF2-40B4-BE49-F238E27FC236}">
                <a16:creationId xmlns:a16="http://schemas.microsoft.com/office/drawing/2014/main" id="{9EC1D676-92DD-4121-A11F-1B0215DAE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6010" y="4476466"/>
            <a:ext cx="136207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Presigned</a:t>
            </a: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1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URLgenerator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Graphic 13">
            <a:extLst>
              <a:ext uri="{FF2B5EF4-FFF2-40B4-BE49-F238E27FC236}">
                <a16:creationId xmlns:a16="http://schemas.microsoft.com/office/drawing/2014/main" id="{126B0F09-3BE7-4686-B5A3-C5A99AD0D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447" y="404503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8140DE7B-27F7-4AB3-9315-76CE70A55C94}"/>
              </a:ext>
            </a:extLst>
          </p:cNvPr>
          <p:cNvSpPr/>
          <p:nvPr/>
        </p:nvSpPr>
        <p:spPr>
          <a:xfrm>
            <a:off x="3481954" y="1893614"/>
            <a:ext cx="1019102" cy="2865092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244D042-0937-40E8-9C3C-CAE9C22A3E2D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2979978" y="2294341"/>
            <a:ext cx="782927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3406980-609D-405F-886E-ED4B5B6048C6}"/>
              </a:ext>
            </a:extLst>
          </p:cNvPr>
          <p:cNvCxnSpPr>
            <a:cxnSpLocks/>
            <a:stCxn id="27" idx="3"/>
            <a:endCxn id="31" idx="1"/>
          </p:cNvCxnSpPr>
          <p:nvPr/>
        </p:nvCxnSpPr>
        <p:spPr>
          <a:xfrm>
            <a:off x="2979978" y="3214307"/>
            <a:ext cx="782927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E7D4DA8-96B9-4B1C-B5C5-606579FF65CE}"/>
              </a:ext>
            </a:extLst>
          </p:cNvPr>
          <p:cNvCxnSpPr>
            <a:cxnSpLocks/>
            <a:stCxn id="29" idx="3"/>
            <a:endCxn id="33" idx="1"/>
          </p:cNvCxnSpPr>
          <p:nvPr/>
        </p:nvCxnSpPr>
        <p:spPr>
          <a:xfrm>
            <a:off x="2979978" y="4176662"/>
            <a:ext cx="782927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818D292-270C-404F-98D1-278377E400A0}"/>
              </a:ext>
            </a:extLst>
          </p:cNvPr>
          <p:cNvCxnSpPr>
            <a:cxnSpLocks/>
            <a:stCxn id="34" idx="2"/>
            <a:endCxn id="42" idx="0"/>
          </p:cNvCxnSpPr>
          <p:nvPr/>
        </p:nvCxnSpPr>
        <p:spPr>
          <a:xfrm flipH="1">
            <a:off x="3991505" y="1611493"/>
            <a:ext cx="1" cy="282121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39B6E93-B1B7-414D-9245-670D1EA28DBF}"/>
              </a:ext>
            </a:extLst>
          </p:cNvPr>
          <p:cNvCxnSpPr>
            <a:cxnSpLocks/>
            <a:stCxn id="32" idx="2"/>
            <a:endCxn id="25" idx="0"/>
          </p:cNvCxnSpPr>
          <p:nvPr/>
        </p:nvCxnSpPr>
        <p:spPr>
          <a:xfrm>
            <a:off x="3991505" y="4648200"/>
            <a:ext cx="0" cy="38162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16">
            <a:extLst>
              <a:ext uri="{FF2B5EF4-FFF2-40B4-BE49-F238E27FC236}">
                <a16:creationId xmlns:a16="http://schemas.microsoft.com/office/drawing/2014/main" id="{DC56E1AB-9450-4111-8E0A-80E105D28B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85998" y="5435175"/>
            <a:ext cx="146872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Selling Partner API</a:t>
            </a:r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01FFE295-234D-43BA-A5A8-1323F26A6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11591761" y="500615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Box 17">
            <a:extLst>
              <a:ext uri="{FF2B5EF4-FFF2-40B4-BE49-F238E27FC236}">
                <a16:creationId xmlns:a16="http://schemas.microsoft.com/office/drawing/2014/main" id="{8F1CEF37-FC84-46D4-9FE1-0165A528E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13162" y="5435175"/>
            <a:ext cx="136207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Notifications processor</a:t>
            </a:r>
          </a:p>
        </p:txBody>
      </p:sp>
      <p:pic>
        <p:nvPicPr>
          <p:cNvPr id="73" name="Graphic 13">
            <a:extLst>
              <a:ext uri="{FF2B5EF4-FFF2-40B4-BE49-F238E27FC236}">
                <a16:creationId xmlns:a16="http://schemas.microsoft.com/office/drawing/2014/main" id="{F7C57BD4-4320-4EEB-B56C-A0962B4A0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4088" y="500615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D53DEC7-6152-4487-8D00-E6217D7A01D5}"/>
              </a:ext>
            </a:extLst>
          </p:cNvPr>
          <p:cNvCxnSpPr>
            <a:cxnSpLocks/>
          </p:cNvCxnSpPr>
          <p:nvPr/>
        </p:nvCxnSpPr>
        <p:spPr>
          <a:xfrm flipH="1">
            <a:off x="10831288" y="5234750"/>
            <a:ext cx="76047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69F912A-F777-4AF8-9002-5A50F9CB53B5}"/>
              </a:ext>
            </a:extLst>
          </p:cNvPr>
          <p:cNvCxnSpPr>
            <a:cxnSpLocks/>
          </p:cNvCxnSpPr>
          <p:nvPr/>
        </p:nvCxnSpPr>
        <p:spPr>
          <a:xfrm flipH="1">
            <a:off x="9746803" y="5234750"/>
            <a:ext cx="62728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FDB96AF-D057-4114-8F5A-FB380A98FB75}"/>
              </a:ext>
            </a:extLst>
          </p:cNvPr>
          <p:cNvCxnSpPr>
            <a:cxnSpLocks/>
          </p:cNvCxnSpPr>
          <p:nvPr/>
        </p:nvCxnSpPr>
        <p:spPr>
          <a:xfrm flipH="1">
            <a:off x="8885698" y="5234750"/>
            <a:ext cx="40390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reeform 34">
            <a:extLst>
              <a:ext uri="{FF2B5EF4-FFF2-40B4-BE49-F238E27FC236}">
                <a16:creationId xmlns:a16="http://schemas.microsoft.com/office/drawing/2014/main" id="{5B05CA2D-5F65-4656-B3ED-E807A4CFF4BE}"/>
              </a:ext>
            </a:extLst>
          </p:cNvPr>
          <p:cNvSpPr/>
          <p:nvPr/>
        </p:nvSpPr>
        <p:spPr>
          <a:xfrm rot="5400000" flipH="1">
            <a:off x="8036117" y="1238578"/>
            <a:ext cx="3006489" cy="4543274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F7136C6D-1E00-4559-81CA-74F2750F7081}"/>
              </a:ext>
            </a:extLst>
          </p:cNvPr>
          <p:cNvGrpSpPr/>
          <p:nvPr/>
        </p:nvGrpSpPr>
        <p:grpSpPr>
          <a:xfrm>
            <a:off x="7240758" y="3150096"/>
            <a:ext cx="952622" cy="1105080"/>
            <a:chOff x="7240758" y="3378696"/>
            <a:chExt cx="952622" cy="1105080"/>
          </a:xfrm>
        </p:grpSpPr>
        <p:sp>
          <p:nvSpPr>
            <p:cNvPr id="86" name="Freeform 23">
              <a:extLst>
                <a:ext uri="{FF2B5EF4-FFF2-40B4-BE49-F238E27FC236}">
                  <a16:creationId xmlns:a16="http://schemas.microsoft.com/office/drawing/2014/main" id="{FADFE825-1ED5-4877-B13F-678BD0E69559}"/>
                </a:ext>
              </a:extLst>
            </p:cNvPr>
            <p:cNvSpPr/>
            <p:nvPr/>
          </p:nvSpPr>
          <p:spPr bwMode="auto">
            <a:xfrm>
              <a:off x="7240758" y="3378696"/>
              <a:ext cx="587875" cy="1105080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566ECE7B-60AD-4D97-BC74-E2CF904F75A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825576" y="3928592"/>
              <a:ext cx="367804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Elbow Connector 11">
            <a:extLst>
              <a:ext uri="{FF2B5EF4-FFF2-40B4-BE49-F238E27FC236}">
                <a16:creationId xmlns:a16="http://schemas.microsoft.com/office/drawing/2014/main" id="{D74BD422-00F5-4018-97D1-35A49B25CD80}"/>
              </a:ext>
            </a:extLst>
          </p:cNvPr>
          <p:cNvCxnSpPr>
            <a:cxnSpLocks/>
            <a:stCxn id="25" idx="3"/>
            <a:endCxn id="37" idx="1"/>
          </p:cNvCxnSpPr>
          <p:nvPr/>
        </p:nvCxnSpPr>
        <p:spPr>
          <a:xfrm flipV="1">
            <a:off x="4220105" y="2006971"/>
            <a:ext cx="2608342" cy="3251450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Graphic 22">
            <a:extLst>
              <a:ext uri="{FF2B5EF4-FFF2-40B4-BE49-F238E27FC236}">
                <a16:creationId xmlns:a16="http://schemas.microsoft.com/office/drawing/2014/main" id="{6B228A54-E7D4-4E2A-BD6F-7275E2084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 bwMode="auto">
          <a:xfrm>
            <a:off x="952060" y="297935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TextBox 39">
            <a:extLst>
              <a:ext uri="{FF2B5EF4-FFF2-40B4-BE49-F238E27FC236}">
                <a16:creationId xmlns:a16="http://schemas.microsoft.com/office/drawing/2014/main" id="{786394C3-20EF-4D1A-B7B8-44A0512AD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435" y="3408611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DAEF0B33-4494-4761-9512-7F3C13621E7B}"/>
              </a:ext>
            </a:extLst>
          </p:cNvPr>
          <p:cNvCxnSpPr>
            <a:cxnSpLocks/>
            <a:stCxn id="23" idx="0"/>
            <a:endCxn id="95" idx="2"/>
          </p:cNvCxnSpPr>
          <p:nvPr/>
        </p:nvCxnSpPr>
        <p:spPr>
          <a:xfrm flipV="1">
            <a:off x="1187010" y="3670221"/>
            <a:ext cx="0" cy="267106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Freeform 26">
            <a:extLst>
              <a:ext uri="{FF2B5EF4-FFF2-40B4-BE49-F238E27FC236}">
                <a16:creationId xmlns:a16="http://schemas.microsoft.com/office/drawing/2014/main" id="{C21132E5-7FD3-45ED-B93B-1DA9867CE909}"/>
              </a:ext>
            </a:extLst>
          </p:cNvPr>
          <p:cNvSpPr/>
          <p:nvPr/>
        </p:nvSpPr>
        <p:spPr bwMode="auto">
          <a:xfrm rot="10800000">
            <a:off x="2068436" y="2290556"/>
            <a:ext cx="481529" cy="1886106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30B3E00-EE01-4083-8E79-2FF47A4A4811}"/>
              </a:ext>
            </a:extLst>
          </p:cNvPr>
          <p:cNvCxnSpPr>
            <a:cxnSpLocks/>
          </p:cNvCxnSpPr>
          <p:nvPr/>
        </p:nvCxnSpPr>
        <p:spPr bwMode="auto">
          <a:xfrm>
            <a:off x="1421960" y="3214307"/>
            <a:ext cx="64120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DE78770D-02AC-47B7-A1C6-1EC7FA96344A}"/>
              </a:ext>
            </a:extLst>
          </p:cNvPr>
          <p:cNvCxnSpPr>
            <a:cxnSpLocks/>
          </p:cNvCxnSpPr>
          <p:nvPr/>
        </p:nvCxnSpPr>
        <p:spPr>
          <a:xfrm>
            <a:off x="2080478" y="3214307"/>
            <a:ext cx="44230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6139CA9-E192-4CC3-801A-030A786C68E1}"/>
              </a:ext>
            </a:extLst>
          </p:cNvPr>
          <p:cNvCxnSpPr>
            <a:cxnSpLocks/>
            <a:stCxn id="39" idx="0"/>
            <a:endCxn id="36" idx="2"/>
          </p:cNvCxnSpPr>
          <p:nvPr/>
        </p:nvCxnSpPr>
        <p:spPr>
          <a:xfrm flipV="1">
            <a:off x="7057047" y="2640687"/>
            <a:ext cx="0" cy="271017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0477442D-EC75-47ED-91FA-D1A10319F550}"/>
              </a:ext>
            </a:extLst>
          </p:cNvPr>
          <p:cNvCxnSpPr>
            <a:cxnSpLocks/>
            <a:stCxn id="41" idx="0"/>
            <a:endCxn id="38" idx="2"/>
          </p:cNvCxnSpPr>
          <p:nvPr/>
        </p:nvCxnSpPr>
        <p:spPr>
          <a:xfrm flipV="1">
            <a:off x="7057047" y="3774020"/>
            <a:ext cx="0" cy="271017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E6D55E1F-88EE-44FB-8FD8-E585CBEBD4BF}"/>
              </a:ext>
            </a:extLst>
          </p:cNvPr>
          <p:cNvCxnSpPr>
            <a:cxnSpLocks/>
            <a:stCxn id="19" idx="0"/>
            <a:endCxn id="40" idx="2"/>
          </p:cNvCxnSpPr>
          <p:nvPr/>
        </p:nvCxnSpPr>
        <p:spPr>
          <a:xfrm flipV="1">
            <a:off x="7057047" y="4907353"/>
            <a:ext cx="0" cy="271017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1">
            <a:extLst>
              <a:ext uri="{FF2B5EF4-FFF2-40B4-BE49-F238E27FC236}">
                <a16:creationId xmlns:a16="http://schemas.microsoft.com/office/drawing/2014/main" id="{D685A620-ED6C-43D8-86C7-EBE0D5E72AB3}"/>
              </a:ext>
            </a:extLst>
          </p:cNvPr>
          <p:cNvCxnSpPr>
            <a:cxnSpLocks/>
          </p:cNvCxnSpPr>
          <p:nvPr/>
        </p:nvCxnSpPr>
        <p:spPr>
          <a:xfrm flipV="1">
            <a:off x="4215342" y="1257592"/>
            <a:ext cx="1497387" cy="1944136"/>
          </a:xfrm>
          <a:prstGeom prst="bentConnector3">
            <a:avLst>
              <a:gd name="adj1" fmla="val 60454"/>
            </a:avLst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Freeform 34">
            <a:extLst>
              <a:ext uri="{FF2B5EF4-FFF2-40B4-BE49-F238E27FC236}">
                <a16:creationId xmlns:a16="http://schemas.microsoft.com/office/drawing/2014/main" id="{1FB18589-6B1D-4E76-B0FB-6F16285742EE}"/>
              </a:ext>
            </a:extLst>
          </p:cNvPr>
          <p:cNvSpPr/>
          <p:nvPr/>
        </p:nvSpPr>
        <p:spPr>
          <a:xfrm rot="5400000" flipH="1">
            <a:off x="6783524" y="-3301"/>
            <a:ext cx="3766582" cy="6288368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8" name="Freeform 36">
            <a:extLst>
              <a:ext uri="{FF2B5EF4-FFF2-40B4-BE49-F238E27FC236}">
                <a16:creationId xmlns:a16="http://schemas.microsoft.com/office/drawing/2014/main" id="{CAC2D331-BB35-46A9-A90F-5DD15D98B29D}"/>
              </a:ext>
            </a:extLst>
          </p:cNvPr>
          <p:cNvSpPr/>
          <p:nvPr/>
        </p:nvSpPr>
        <p:spPr>
          <a:xfrm rot="10800000" flipH="1">
            <a:off x="4220104" y="3178737"/>
            <a:ext cx="898622" cy="1002669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526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EFED9A-F68C-45C9-9377-20595AAF7771}"/>
              </a:ext>
            </a:extLst>
          </p:cNvPr>
          <p:cNvSpPr/>
          <p:nvPr/>
        </p:nvSpPr>
        <p:spPr>
          <a:xfrm>
            <a:off x="1828800" y="1066810"/>
            <a:ext cx="10836828" cy="89153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F5F2C5A-4E03-45B6-AFFA-C8E2DE0CE7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830853" y="1071248"/>
            <a:ext cx="381000" cy="381000"/>
          </a:xfrm>
          <a:prstGeom prst="rect">
            <a:avLst/>
          </a:prstGeom>
        </p:spPr>
      </p:pic>
      <p:sp>
        <p:nvSpPr>
          <p:cNvPr id="6" name="TextBox 16">
            <a:extLst>
              <a:ext uri="{FF2B5EF4-FFF2-40B4-BE49-F238E27FC236}">
                <a16:creationId xmlns:a16="http://schemas.microsoft.com/office/drawing/2014/main" id="{3EC2ADEE-197E-401F-8EB5-D9B6A1E618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1616" y="3120616"/>
            <a:ext cx="146872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Token storage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B93A055-E194-4580-84F3-5079980A1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2497379" y="267533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7">
            <a:extLst>
              <a:ext uri="{FF2B5EF4-FFF2-40B4-BE49-F238E27FC236}">
                <a16:creationId xmlns:a16="http://schemas.microsoft.com/office/drawing/2014/main" id="{0554DA78-AF16-4836-BB46-D4DEA97EE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9512" y="3120616"/>
            <a:ext cx="136207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Token storage</a:t>
            </a:r>
          </a:p>
        </p:txBody>
      </p:sp>
      <p:pic>
        <p:nvPicPr>
          <p:cNvPr id="9" name="Graphic 13">
            <a:extLst>
              <a:ext uri="{FF2B5EF4-FFF2-40B4-BE49-F238E27FC236}">
                <a16:creationId xmlns:a16="http://schemas.microsoft.com/office/drawing/2014/main" id="{D15E7D66-1A6F-421C-A014-45A9A7583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949" y="267533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Graphic 7">
            <a:extLst>
              <a:ext uri="{FF2B5EF4-FFF2-40B4-BE49-F238E27FC236}">
                <a16:creationId xmlns:a16="http://schemas.microsoft.com/office/drawing/2014/main" id="{697743A4-DB98-43F6-9D3B-35DB06526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023" y="358895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9">
            <a:extLst>
              <a:ext uri="{FF2B5EF4-FFF2-40B4-BE49-F238E27FC236}">
                <a16:creationId xmlns:a16="http://schemas.microsoft.com/office/drawing/2014/main" id="{9A957FED-B328-46A2-B13D-6F8FD4829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89455" y="4338641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KMS</a:t>
            </a:r>
          </a:p>
        </p:txBody>
      </p:sp>
      <p:pic>
        <p:nvPicPr>
          <p:cNvPr id="12" name="Graphic 17">
            <a:extLst>
              <a:ext uri="{FF2B5EF4-FFF2-40B4-BE49-F238E27FC236}">
                <a16:creationId xmlns:a16="http://schemas.microsoft.com/office/drawing/2014/main" id="{EBEFBBED-0DAF-450E-8B94-357564241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023" y="479362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1">
            <a:extLst>
              <a:ext uri="{FF2B5EF4-FFF2-40B4-BE49-F238E27FC236}">
                <a16:creationId xmlns:a16="http://schemas.microsoft.com/office/drawing/2014/main" id="{C82B2AD9-3805-42C2-B946-6FACC09DB6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64848" y="5543316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sp>
        <p:nvSpPr>
          <p:cNvPr id="22" name="TextBox 29">
            <a:extLst>
              <a:ext uri="{FF2B5EF4-FFF2-40B4-BE49-F238E27FC236}">
                <a16:creationId xmlns:a16="http://schemas.microsoft.com/office/drawing/2014/main" id="{356F35C3-4D51-4D14-B118-E9F82F1CAB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649" y="4919987"/>
            <a:ext cx="168592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Role</a:t>
            </a:r>
          </a:p>
        </p:txBody>
      </p:sp>
      <p:pic>
        <p:nvPicPr>
          <p:cNvPr id="23" name="Graphic 49">
            <a:extLst>
              <a:ext uri="{FF2B5EF4-FFF2-40B4-BE49-F238E27FC236}">
                <a16:creationId xmlns:a16="http://schemas.microsoft.com/office/drawing/2014/main" id="{4D41C41B-C2E3-498C-B314-8876F9D5D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11" y="454692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19">
            <a:extLst>
              <a:ext uri="{FF2B5EF4-FFF2-40B4-BE49-F238E27FC236}">
                <a16:creationId xmlns:a16="http://schemas.microsoft.com/office/drawing/2014/main" id="{A9A4A102-DDC2-4E0A-97A3-9F812974B4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0379" y="6074901"/>
            <a:ext cx="84034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Reports</a:t>
            </a:r>
          </a:p>
        </p:txBody>
      </p:sp>
      <p:pic>
        <p:nvPicPr>
          <p:cNvPr id="25" name="Graphic 29">
            <a:extLst>
              <a:ext uri="{FF2B5EF4-FFF2-40B4-BE49-F238E27FC236}">
                <a16:creationId xmlns:a16="http://schemas.microsoft.com/office/drawing/2014/main" id="{11A831C0-CFE9-4D6B-9163-9B91580CD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949" y="563941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16">
            <a:extLst>
              <a:ext uri="{FF2B5EF4-FFF2-40B4-BE49-F238E27FC236}">
                <a16:creationId xmlns:a16="http://schemas.microsoft.com/office/drawing/2014/main" id="{2214A9D5-4FEE-4417-AFF3-5B9E46B05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1616" y="4018208"/>
            <a:ext cx="146872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Notifications subscriber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D9774E6A-9B5B-4D96-96AF-A0BC67ECA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2497379" y="359530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16">
            <a:extLst>
              <a:ext uri="{FF2B5EF4-FFF2-40B4-BE49-F238E27FC236}">
                <a16:creationId xmlns:a16="http://schemas.microsoft.com/office/drawing/2014/main" id="{1004A113-6681-452F-88F4-1261EE20E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1616" y="4996187"/>
            <a:ext cx="146872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Report creator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C3319C85-6AA7-4CC0-92DD-20BD67A90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2497379" y="455765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17">
            <a:extLst>
              <a:ext uri="{FF2B5EF4-FFF2-40B4-BE49-F238E27FC236}">
                <a16:creationId xmlns:a16="http://schemas.microsoft.com/office/drawing/2014/main" id="{535E27A4-1DB0-4C19-BA35-A94A09F763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9512" y="4018208"/>
            <a:ext cx="136207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Notifications subscriber</a:t>
            </a:r>
          </a:p>
        </p:txBody>
      </p:sp>
      <p:pic>
        <p:nvPicPr>
          <p:cNvPr id="31" name="Graphic 13">
            <a:extLst>
              <a:ext uri="{FF2B5EF4-FFF2-40B4-BE49-F238E27FC236}">
                <a16:creationId xmlns:a16="http://schemas.microsoft.com/office/drawing/2014/main" id="{5779F4AE-E222-462A-8F07-EAD91A398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949" y="359530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17">
            <a:extLst>
              <a:ext uri="{FF2B5EF4-FFF2-40B4-BE49-F238E27FC236}">
                <a16:creationId xmlns:a16="http://schemas.microsoft.com/office/drawing/2014/main" id="{17173F18-EE08-4DF7-91FB-6B6F3BA97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9512" y="4996187"/>
            <a:ext cx="136207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Report creator</a:t>
            </a:r>
          </a:p>
        </p:txBody>
      </p:sp>
      <p:pic>
        <p:nvPicPr>
          <p:cNvPr id="33" name="Graphic 13">
            <a:extLst>
              <a:ext uri="{FF2B5EF4-FFF2-40B4-BE49-F238E27FC236}">
                <a16:creationId xmlns:a16="http://schemas.microsoft.com/office/drawing/2014/main" id="{B3A92A06-F56F-448A-BCD6-B4BB3F4CB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949" y="455765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19">
            <a:extLst>
              <a:ext uri="{FF2B5EF4-FFF2-40B4-BE49-F238E27FC236}">
                <a16:creationId xmlns:a16="http://schemas.microsoft.com/office/drawing/2014/main" id="{0E6C8A7A-85B3-4CF6-8722-C992E18DB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9654" y="8289043"/>
            <a:ext cx="120782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Selling partners</a:t>
            </a:r>
          </a:p>
        </p:txBody>
      </p:sp>
      <p:pic>
        <p:nvPicPr>
          <p:cNvPr id="35" name="Graphic 29">
            <a:extLst>
              <a:ext uri="{FF2B5EF4-FFF2-40B4-BE49-F238E27FC236}">
                <a16:creationId xmlns:a16="http://schemas.microsoft.com/office/drawing/2014/main" id="{52A28ABE-464A-412E-9DA0-4414C574A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4965" y="78535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244D042-0937-40E8-9C3C-CAE9C22A3E2D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2954579" y="2903938"/>
            <a:ext cx="77737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3406980-609D-405F-886E-ED4B5B6048C6}"/>
              </a:ext>
            </a:extLst>
          </p:cNvPr>
          <p:cNvCxnSpPr>
            <a:cxnSpLocks/>
            <a:stCxn id="27" idx="3"/>
            <a:endCxn id="31" idx="1"/>
          </p:cNvCxnSpPr>
          <p:nvPr/>
        </p:nvCxnSpPr>
        <p:spPr>
          <a:xfrm>
            <a:off x="2954579" y="3823904"/>
            <a:ext cx="77737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E7D4DA8-96B9-4B1C-B5C5-606579FF65CE}"/>
              </a:ext>
            </a:extLst>
          </p:cNvPr>
          <p:cNvCxnSpPr>
            <a:cxnSpLocks/>
            <a:stCxn id="29" idx="3"/>
            <a:endCxn id="33" idx="1"/>
          </p:cNvCxnSpPr>
          <p:nvPr/>
        </p:nvCxnSpPr>
        <p:spPr>
          <a:xfrm>
            <a:off x="2954579" y="4786259"/>
            <a:ext cx="77737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39B6E93-B1B7-414D-9245-670D1EA28DBF}"/>
              </a:ext>
            </a:extLst>
          </p:cNvPr>
          <p:cNvCxnSpPr>
            <a:cxnSpLocks/>
            <a:stCxn id="32" idx="2"/>
            <a:endCxn id="25" idx="0"/>
          </p:cNvCxnSpPr>
          <p:nvPr/>
        </p:nvCxnSpPr>
        <p:spPr>
          <a:xfrm>
            <a:off x="3960549" y="5257797"/>
            <a:ext cx="0" cy="38162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reeform 23">
            <a:extLst>
              <a:ext uri="{FF2B5EF4-FFF2-40B4-BE49-F238E27FC236}">
                <a16:creationId xmlns:a16="http://schemas.microsoft.com/office/drawing/2014/main" id="{FADFE825-1ED5-4877-B13F-678BD0E69559}"/>
              </a:ext>
            </a:extLst>
          </p:cNvPr>
          <p:cNvSpPr/>
          <p:nvPr/>
        </p:nvSpPr>
        <p:spPr bwMode="auto">
          <a:xfrm rot="5400000">
            <a:off x="7740252" y="2967590"/>
            <a:ext cx="166364" cy="1362074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66ECE7B-60AD-4D97-BC74-E2CF904F75AC}"/>
              </a:ext>
            </a:extLst>
          </p:cNvPr>
          <p:cNvCxnSpPr>
            <a:cxnSpLocks/>
          </p:cNvCxnSpPr>
          <p:nvPr/>
        </p:nvCxnSpPr>
        <p:spPr bwMode="auto">
          <a:xfrm>
            <a:off x="7826693" y="3731809"/>
            <a:ext cx="0" cy="26452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Graphic 22">
            <a:extLst>
              <a:ext uri="{FF2B5EF4-FFF2-40B4-BE49-F238E27FC236}">
                <a16:creationId xmlns:a16="http://schemas.microsoft.com/office/drawing/2014/main" id="{6B228A54-E7D4-4E2A-BD6F-7275E2084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 bwMode="auto">
          <a:xfrm>
            <a:off x="926661" y="358895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TextBox 39">
            <a:extLst>
              <a:ext uri="{FF2B5EF4-FFF2-40B4-BE49-F238E27FC236}">
                <a16:creationId xmlns:a16="http://schemas.microsoft.com/office/drawing/2014/main" id="{786394C3-20EF-4D1A-B7B8-44A0512AD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036" y="4018208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DAEF0B33-4494-4761-9512-7F3C13621E7B}"/>
              </a:ext>
            </a:extLst>
          </p:cNvPr>
          <p:cNvCxnSpPr>
            <a:cxnSpLocks/>
            <a:stCxn id="23" idx="0"/>
            <a:endCxn id="95" idx="2"/>
          </p:cNvCxnSpPr>
          <p:nvPr/>
        </p:nvCxnSpPr>
        <p:spPr>
          <a:xfrm flipV="1">
            <a:off x="1161611" y="4279818"/>
            <a:ext cx="0" cy="267106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Freeform 26">
            <a:extLst>
              <a:ext uri="{FF2B5EF4-FFF2-40B4-BE49-F238E27FC236}">
                <a16:creationId xmlns:a16="http://schemas.microsoft.com/office/drawing/2014/main" id="{C21132E5-7FD3-45ED-B93B-1DA9867CE909}"/>
              </a:ext>
            </a:extLst>
          </p:cNvPr>
          <p:cNvSpPr/>
          <p:nvPr/>
        </p:nvSpPr>
        <p:spPr bwMode="auto">
          <a:xfrm rot="10800000">
            <a:off x="2043037" y="2900153"/>
            <a:ext cx="481529" cy="1886106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30B3E00-EE01-4083-8E79-2FF47A4A4811}"/>
              </a:ext>
            </a:extLst>
          </p:cNvPr>
          <p:cNvCxnSpPr>
            <a:cxnSpLocks/>
          </p:cNvCxnSpPr>
          <p:nvPr/>
        </p:nvCxnSpPr>
        <p:spPr bwMode="auto">
          <a:xfrm>
            <a:off x="1396561" y="3823904"/>
            <a:ext cx="64120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DE78770D-02AC-47B7-A1C6-1EC7FA96344A}"/>
              </a:ext>
            </a:extLst>
          </p:cNvPr>
          <p:cNvCxnSpPr>
            <a:cxnSpLocks/>
          </p:cNvCxnSpPr>
          <p:nvPr/>
        </p:nvCxnSpPr>
        <p:spPr>
          <a:xfrm>
            <a:off x="2055079" y="3823904"/>
            <a:ext cx="44230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17">
            <a:extLst>
              <a:ext uri="{FF2B5EF4-FFF2-40B4-BE49-F238E27FC236}">
                <a16:creationId xmlns:a16="http://schemas.microsoft.com/office/drawing/2014/main" id="{0F5BF370-80D4-45B4-B441-2B9982C3B3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7086" y="3134558"/>
            <a:ext cx="136207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Report document retrieval</a:t>
            </a:r>
          </a:p>
        </p:txBody>
      </p:sp>
      <p:pic>
        <p:nvPicPr>
          <p:cNvPr id="76" name="Graphic 13">
            <a:extLst>
              <a:ext uri="{FF2B5EF4-FFF2-40B4-BE49-F238E27FC236}">
                <a16:creationId xmlns:a16="http://schemas.microsoft.com/office/drawing/2014/main" id="{6642E37E-7248-4369-8211-8A10CD185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523" y="270416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TextBox 17">
            <a:extLst>
              <a:ext uri="{FF2B5EF4-FFF2-40B4-BE49-F238E27FC236}">
                <a16:creationId xmlns:a16="http://schemas.microsoft.com/office/drawing/2014/main" id="{7FA21672-D2A5-4224-B7BD-A217AA10B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6314" y="3134558"/>
            <a:ext cx="136207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Report document storage</a:t>
            </a:r>
          </a:p>
        </p:txBody>
      </p:sp>
      <p:pic>
        <p:nvPicPr>
          <p:cNvPr id="80" name="Graphic 13">
            <a:extLst>
              <a:ext uri="{FF2B5EF4-FFF2-40B4-BE49-F238E27FC236}">
                <a16:creationId xmlns:a16="http://schemas.microsoft.com/office/drawing/2014/main" id="{96637D02-863C-498E-A309-252305BB2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500" y="270416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TextBox 17">
            <a:extLst>
              <a:ext uri="{FF2B5EF4-FFF2-40B4-BE49-F238E27FC236}">
                <a16:creationId xmlns:a16="http://schemas.microsoft.com/office/drawing/2014/main" id="{D126ABCC-840F-483E-BC2C-A4319C9635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5145" y="3134558"/>
            <a:ext cx="136207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Presigned</a:t>
            </a: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1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URLgenerator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83" name="Graphic 13">
            <a:extLst>
              <a:ext uri="{FF2B5EF4-FFF2-40B4-BE49-F238E27FC236}">
                <a16:creationId xmlns:a16="http://schemas.microsoft.com/office/drawing/2014/main" id="{DE39A37D-AC2F-494A-923A-CD3403EAC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7477" y="270416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TextBox 18">
            <a:extLst>
              <a:ext uri="{FF2B5EF4-FFF2-40B4-BE49-F238E27FC236}">
                <a16:creationId xmlns:a16="http://schemas.microsoft.com/office/drawing/2014/main" id="{4BB84C44-EE85-4C0F-A446-556A298A2F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2113" y="3134558"/>
            <a:ext cx="138588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Report creation notification</a:t>
            </a:r>
          </a:p>
        </p:txBody>
      </p:sp>
      <p:pic>
        <p:nvPicPr>
          <p:cNvPr id="88" name="Graphic 6">
            <a:extLst>
              <a:ext uri="{FF2B5EF4-FFF2-40B4-BE49-F238E27FC236}">
                <a16:creationId xmlns:a16="http://schemas.microsoft.com/office/drawing/2014/main" id="{C5E09B6D-D790-432D-945C-4ED909459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455" y="270416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8F8B9851-E573-4C6F-9BC3-D88497BCDC8B}"/>
              </a:ext>
            </a:extLst>
          </p:cNvPr>
          <p:cNvCxnSpPr>
            <a:cxnSpLocks/>
            <a:stCxn id="76" idx="3"/>
            <a:endCxn id="80" idx="1"/>
          </p:cNvCxnSpPr>
          <p:nvPr/>
        </p:nvCxnSpPr>
        <p:spPr>
          <a:xfrm>
            <a:off x="6066723" y="2932764"/>
            <a:ext cx="861777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F3855E5-9FC0-4F04-A5F8-C322FACDEBFA}"/>
              </a:ext>
            </a:extLst>
          </p:cNvPr>
          <p:cNvCxnSpPr>
            <a:cxnSpLocks/>
            <a:stCxn id="80" idx="3"/>
            <a:endCxn id="83" idx="1"/>
          </p:cNvCxnSpPr>
          <p:nvPr/>
        </p:nvCxnSpPr>
        <p:spPr>
          <a:xfrm>
            <a:off x="7385700" y="2932764"/>
            <a:ext cx="861777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51A81DF-7922-4629-B9DF-F5C3DD806E99}"/>
              </a:ext>
            </a:extLst>
          </p:cNvPr>
          <p:cNvCxnSpPr>
            <a:cxnSpLocks/>
            <a:stCxn id="83" idx="3"/>
            <a:endCxn id="88" idx="1"/>
          </p:cNvCxnSpPr>
          <p:nvPr/>
        </p:nvCxnSpPr>
        <p:spPr>
          <a:xfrm>
            <a:off x="8704677" y="2932764"/>
            <a:ext cx="86177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21">
            <a:extLst>
              <a:ext uri="{FF2B5EF4-FFF2-40B4-BE49-F238E27FC236}">
                <a16:creationId xmlns:a16="http://schemas.microsoft.com/office/drawing/2014/main" id="{E53A0432-DA2B-4283-89C4-0FBA94FD69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6487" y="4485635"/>
            <a:ext cx="138271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Report documents</a:t>
            </a:r>
          </a:p>
        </p:txBody>
      </p:sp>
      <p:pic>
        <p:nvPicPr>
          <p:cNvPr id="97" name="Graphic 14">
            <a:extLst>
              <a:ext uri="{FF2B5EF4-FFF2-40B4-BE49-F238E27FC236}">
                <a16:creationId xmlns:a16="http://schemas.microsoft.com/office/drawing/2014/main" id="{4B304F58-5D0A-4A04-9E44-E5B117B5B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800" y="40125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9991C55D-0470-4892-8742-6CB800A5C09C}"/>
              </a:ext>
            </a:extLst>
          </p:cNvPr>
          <p:cNvSpPr/>
          <p:nvPr/>
        </p:nvSpPr>
        <p:spPr>
          <a:xfrm>
            <a:off x="5135083" y="2068859"/>
            <a:ext cx="5352915" cy="2865091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 processor</a:t>
            </a:r>
          </a:p>
        </p:txBody>
      </p:sp>
      <p:pic>
        <p:nvPicPr>
          <p:cNvPr id="99" name="Graphic 98">
            <a:extLst>
              <a:ext uri="{FF2B5EF4-FFF2-40B4-BE49-F238E27FC236}">
                <a16:creationId xmlns:a16="http://schemas.microsoft.com/office/drawing/2014/main" id="{6252A722-8881-47CE-BD01-745988CD5AB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132683" y="2058687"/>
            <a:ext cx="381000" cy="381000"/>
          </a:xfrm>
          <a:prstGeom prst="rect">
            <a:avLst/>
          </a:prstGeom>
        </p:spPr>
      </p:pic>
      <p:sp>
        <p:nvSpPr>
          <p:cNvPr id="102" name="TextBox 22">
            <a:extLst>
              <a:ext uri="{FF2B5EF4-FFF2-40B4-BE49-F238E27FC236}">
                <a16:creationId xmlns:a16="http://schemas.microsoft.com/office/drawing/2014/main" id="{653BB08E-A362-45EB-8BF9-DB09F78636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3955" y="2038111"/>
            <a:ext cx="13731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Selling partner notifications</a:t>
            </a:r>
          </a:p>
        </p:txBody>
      </p:sp>
      <p:pic>
        <p:nvPicPr>
          <p:cNvPr id="103" name="Graphic 29">
            <a:extLst>
              <a:ext uri="{FF2B5EF4-FFF2-40B4-BE49-F238E27FC236}">
                <a16:creationId xmlns:a16="http://schemas.microsoft.com/office/drawing/2014/main" id="{59E64E2C-C208-4F01-AF1E-F9F4933FB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949" y="160908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TextBox 16">
            <a:extLst>
              <a:ext uri="{FF2B5EF4-FFF2-40B4-BE49-F238E27FC236}">
                <a16:creationId xmlns:a16="http://schemas.microsoft.com/office/drawing/2014/main" id="{A86B8213-C232-4248-A6E1-9AF2419F14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248" y="2038111"/>
            <a:ext cx="146872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Selling Partner API</a:t>
            </a:r>
          </a:p>
        </p:txBody>
      </p:sp>
      <p:pic>
        <p:nvPicPr>
          <p:cNvPr id="106" name="Graphic 105">
            <a:extLst>
              <a:ext uri="{FF2B5EF4-FFF2-40B4-BE49-F238E27FC236}">
                <a16:creationId xmlns:a16="http://schemas.microsoft.com/office/drawing/2014/main" id="{CE507D5E-D281-4509-8815-C675C8574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933011" y="160908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TextBox 17">
            <a:extLst>
              <a:ext uri="{FF2B5EF4-FFF2-40B4-BE49-F238E27FC236}">
                <a16:creationId xmlns:a16="http://schemas.microsoft.com/office/drawing/2014/main" id="{C81C2D49-684A-4D40-A5EC-9D299DAEE1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4942" y="2038111"/>
            <a:ext cx="136207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Notifications processor</a:t>
            </a:r>
          </a:p>
        </p:txBody>
      </p:sp>
      <p:pic>
        <p:nvPicPr>
          <p:cNvPr id="108" name="Graphic 13">
            <a:extLst>
              <a:ext uri="{FF2B5EF4-FFF2-40B4-BE49-F238E27FC236}">
                <a16:creationId xmlns:a16="http://schemas.microsoft.com/office/drawing/2014/main" id="{2D01B833-44F0-4972-BDC9-8FB81C738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379" y="160908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2B54179D-EB10-4886-950A-3F0F9DA22E04}"/>
              </a:ext>
            </a:extLst>
          </p:cNvPr>
          <p:cNvCxnSpPr>
            <a:cxnSpLocks/>
            <a:stCxn id="108" idx="1"/>
            <a:endCxn id="106" idx="3"/>
          </p:cNvCxnSpPr>
          <p:nvPr/>
        </p:nvCxnSpPr>
        <p:spPr>
          <a:xfrm flipH="1">
            <a:off x="1390211" y="1837686"/>
            <a:ext cx="1107168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CE78E97F-F27B-4FF4-A11D-2D54AD8AB81F}"/>
              </a:ext>
            </a:extLst>
          </p:cNvPr>
          <p:cNvCxnSpPr>
            <a:cxnSpLocks/>
            <a:stCxn id="103" idx="1"/>
            <a:endCxn id="108" idx="3"/>
          </p:cNvCxnSpPr>
          <p:nvPr/>
        </p:nvCxnSpPr>
        <p:spPr>
          <a:xfrm flipH="1">
            <a:off x="2954579" y="1837686"/>
            <a:ext cx="777370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11">
            <a:extLst>
              <a:ext uri="{FF2B5EF4-FFF2-40B4-BE49-F238E27FC236}">
                <a16:creationId xmlns:a16="http://schemas.microsoft.com/office/drawing/2014/main" id="{667A26B8-ED63-4B12-A487-BA931C0DC42A}"/>
              </a:ext>
            </a:extLst>
          </p:cNvPr>
          <p:cNvCxnSpPr>
            <a:cxnSpLocks/>
            <a:stCxn id="103" idx="3"/>
            <a:endCxn id="76" idx="1"/>
          </p:cNvCxnSpPr>
          <p:nvPr/>
        </p:nvCxnSpPr>
        <p:spPr>
          <a:xfrm>
            <a:off x="4189149" y="1837686"/>
            <a:ext cx="1420374" cy="1095078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356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Box 22">
            <a:extLst>
              <a:ext uri="{FF2B5EF4-FFF2-40B4-BE49-F238E27FC236}">
                <a16:creationId xmlns:a16="http://schemas.microsoft.com/office/drawing/2014/main" id="{653BB08E-A362-45EB-8BF9-DB09F78636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8560" y="3132538"/>
            <a:ext cx="13731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Selling partner notifications</a:t>
            </a:r>
          </a:p>
        </p:txBody>
      </p:sp>
      <p:sp>
        <p:nvSpPr>
          <p:cNvPr id="107" name="TextBox 17">
            <a:extLst>
              <a:ext uri="{FF2B5EF4-FFF2-40B4-BE49-F238E27FC236}">
                <a16:creationId xmlns:a16="http://schemas.microsoft.com/office/drawing/2014/main" id="{C81C2D49-684A-4D40-A5EC-9D299DAEE1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4399" y="3132538"/>
            <a:ext cx="136207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Notifications processor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EFED9A-F68C-45C9-9377-20595AAF7771}"/>
              </a:ext>
            </a:extLst>
          </p:cNvPr>
          <p:cNvSpPr/>
          <p:nvPr/>
        </p:nvSpPr>
        <p:spPr>
          <a:xfrm>
            <a:off x="1828800" y="1066810"/>
            <a:ext cx="10836828" cy="44765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F5F2C5A-4E03-45B6-AFFA-C8E2DE0CE7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830853" y="1071248"/>
            <a:ext cx="381000" cy="381000"/>
          </a:xfrm>
          <a:prstGeom prst="rect">
            <a:avLst/>
          </a:prstGeom>
        </p:spPr>
      </p:pic>
      <p:sp>
        <p:nvSpPr>
          <p:cNvPr id="6" name="TextBox 16">
            <a:extLst>
              <a:ext uri="{FF2B5EF4-FFF2-40B4-BE49-F238E27FC236}">
                <a16:creationId xmlns:a16="http://schemas.microsoft.com/office/drawing/2014/main" id="{3EC2ADEE-197E-401F-8EB5-D9B6A1E618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1616" y="3120616"/>
            <a:ext cx="146872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Token storage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B93A055-E194-4580-84F3-5079980A1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2497379" y="267533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7">
            <a:extLst>
              <a:ext uri="{FF2B5EF4-FFF2-40B4-BE49-F238E27FC236}">
                <a16:creationId xmlns:a16="http://schemas.microsoft.com/office/drawing/2014/main" id="{0554DA78-AF16-4836-BB46-D4DEA97EE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9512" y="3120616"/>
            <a:ext cx="136207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Token storage</a:t>
            </a:r>
          </a:p>
        </p:txBody>
      </p:sp>
      <p:pic>
        <p:nvPicPr>
          <p:cNvPr id="9" name="Graphic 13">
            <a:extLst>
              <a:ext uri="{FF2B5EF4-FFF2-40B4-BE49-F238E27FC236}">
                <a16:creationId xmlns:a16="http://schemas.microsoft.com/office/drawing/2014/main" id="{D15E7D66-1A6F-421C-A014-45A9A7583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949" y="267533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Graphic 7">
            <a:extLst>
              <a:ext uri="{FF2B5EF4-FFF2-40B4-BE49-F238E27FC236}">
                <a16:creationId xmlns:a16="http://schemas.microsoft.com/office/drawing/2014/main" id="{697743A4-DB98-43F6-9D3B-35DB06526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8975" y="713272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9">
            <a:extLst>
              <a:ext uri="{FF2B5EF4-FFF2-40B4-BE49-F238E27FC236}">
                <a16:creationId xmlns:a16="http://schemas.microsoft.com/office/drawing/2014/main" id="{9A957FED-B328-46A2-B13D-6F8FD4829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78407" y="7882412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KMS</a:t>
            </a:r>
          </a:p>
        </p:txBody>
      </p:sp>
      <p:pic>
        <p:nvPicPr>
          <p:cNvPr id="12" name="Graphic 17">
            <a:extLst>
              <a:ext uri="{FF2B5EF4-FFF2-40B4-BE49-F238E27FC236}">
                <a16:creationId xmlns:a16="http://schemas.microsoft.com/office/drawing/2014/main" id="{EBEFBBED-0DAF-450E-8B94-357564241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8975" y="83374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1">
            <a:extLst>
              <a:ext uri="{FF2B5EF4-FFF2-40B4-BE49-F238E27FC236}">
                <a16:creationId xmlns:a16="http://schemas.microsoft.com/office/drawing/2014/main" id="{C82B2AD9-3805-42C2-B946-6FACC09DB6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53800" y="9087087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sp>
        <p:nvSpPr>
          <p:cNvPr id="22" name="TextBox 29">
            <a:extLst>
              <a:ext uri="{FF2B5EF4-FFF2-40B4-BE49-F238E27FC236}">
                <a16:creationId xmlns:a16="http://schemas.microsoft.com/office/drawing/2014/main" id="{356F35C3-4D51-4D14-B118-E9F82F1CAB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649" y="4919987"/>
            <a:ext cx="168592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Role</a:t>
            </a:r>
          </a:p>
        </p:txBody>
      </p:sp>
      <p:pic>
        <p:nvPicPr>
          <p:cNvPr id="23" name="Graphic 49">
            <a:extLst>
              <a:ext uri="{FF2B5EF4-FFF2-40B4-BE49-F238E27FC236}">
                <a16:creationId xmlns:a16="http://schemas.microsoft.com/office/drawing/2014/main" id="{4D41C41B-C2E3-498C-B314-8876F9D5D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11" y="454692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19">
            <a:extLst>
              <a:ext uri="{FF2B5EF4-FFF2-40B4-BE49-F238E27FC236}">
                <a16:creationId xmlns:a16="http://schemas.microsoft.com/office/drawing/2014/main" id="{A9A4A102-DDC2-4E0A-97A3-9F812974B4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27809" y="5393570"/>
            <a:ext cx="84034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Reports</a:t>
            </a:r>
          </a:p>
        </p:txBody>
      </p:sp>
      <p:pic>
        <p:nvPicPr>
          <p:cNvPr id="25" name="Graphic 29">
            <a:extLst>
              <a:ext uri="{FF2B5EF4-FFF2-40B4-BE49-F238E27FC236}">
                <a16:creationId xmlns:a16="http://schemas.microsoft.com/office/drawing/2014/main" id="{11A831C0-CFE9-4D6B-9163-9B91580CD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9379" y="495808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16">
            <a:extLst>
              <a:ext uri="{FF2B5EF4-FFF2-40B4-BE49-F238E27FC236}">
                <a16:creationId xmlns:a16="http://schemas.microsoft.com/office/drawing/2014/main" id="{2214A9D5-4FEE-4417-AFF3-5B9E46B05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1616" y="4018208"/>
            <a:ext cx="146872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Notifications subscriber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D9774E6A-9B5B-4D96-96AF-A0BC67ECA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2497379" y="359530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16">
            <a:extLst>
              <a:ext uri="{FF2B5EF4-FFF2-40B4-BE49-F238E27FC236}">
                <a16:creationId xmlns:a16="http://schemas.microsoft.com/office/drawing/2014/main" id="{1004A113-6681-452F-88F4-1261EE20E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1616" y="4989994"/>
            <a:ext cx="146872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Report creator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C3319C85-6AA7-4CC0-92DD-20BD67A90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2497379" y="455931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17">
            <a:extLst>
              <a:ext uri="{FF2B5EF4-FFF2-40B4-BE49-F238E27FC236}">
                <a16:creationId xmlns:a16="http://schemas.microsoft.com/office/drawing/2014/main" id="{535E27A4-1DB0-4C19-BA35-A94A09F763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9512" y="4018208"/>
            <a:ext cx="136207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Notifications subscriber</a:t>
            </a:r>
          </a:p>
        </p:txBody>
      </p:sp>
      <p:pic>
        <p:nvPicPr>
          <p:cNvPr id="31" name="Graphic 13">
            <a:extLst>
              <a:ext uri="{FF2B5EF4-FFF2-40B4-BE49-F238E27FC236}">
                <a16:creationId xmlns:a16="http://schemas.microsoft.com/office/drawing/2014/main" id="{5779F4AE-E222-462A-8F07-EAD91A398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949" y="359530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17">
            <a:extLst>
              <a:ext uri="{FF2B5EF4-FFF2-40B4-BE49-F238E27FC236}">
                <a16:creationId xmlns:a16="http://schemas.microsoft.com/office/drawing/2014/main" id="{17173F18-EE08-4DF7-91FB-6B6F3BA97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9512" y="4989994"/>
            <a:ext cx="136207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Report creator</a:t>
            </a:r>
          </a:p>
        </p:txBody>
      </p:sp>
      <p:pic>
        <p:nvPicPr>
          <p:cNvPr id="33" name="Graphic 13">
            <a:extLst>
              <a:ext uri="{FF2B5EF4-FFF2-40B4-BE49-F238E27FC236}">
                <a16:creationId xmlns:a16="http://schemas.microsoft.com/office/drawing/2014/main" id="{B3A92A06-F56F-448A-BCD6-B4BB3F4CB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949" y="455931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19">
            <a:extLst>
              <a:ext uri="{FF2B5EF4-FFF2-40B4-BE49-F238E27FC236}">
                <a16:creationId xmlns:a16="http://schemas.microsoft.com/office/drawing/2014/main" id="{0E6C8A7A-85B3-4CF6-8722-C992E18DB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69248" y="4416119"/>
            <a:ext cx="120782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Selling partners</a:t>
            </a:r>
          </a:p>
        </p:txBody>
      </p:sp>
      <p:pic>
        <p:nvPicPr>
          <p:cNvPr id="35" name="Graphic 29">
            <a:extLst>
              <a:ext uri="{FF2B5EF4-FFF2-40B4-BE49-F238E27FC236}">
                <a16:creationId xmlns:a16="http://schemas.microsoft.com/office/drawing/2014/main" id="{52A28ABE-464A-412E-9DA0-4414C574A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4559" y="398063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244D042-0937-40E8-9C3C-CAE9C22A3E2D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2954579" y="2903938"/>
            <a:ext cx="77737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3406980-609D-405F-886E-ED4B5B6048C6}"/>
              </a:ext>
            </a:extLst>
          </p:cNvPr>
          <p:cNvCxnSpPr>
            <a:cxnSpLocks/>
            <a:stCxn id="27" idx="3"/>
            <a:endCxn id="31" idx="1"/>
          </p:cNvCxnSpPr>
          <p:nvPr/>
        </p:nvCxnSpPr>
        <p:spPr>
          <a:xfrm>
            <a:off x="2954579" y="3823904"/>
            <a:ext cx="77737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E7D4DA8-96B9-4B1C-B5C5-606579FF65CE}"/>
              </a:ext>
            </a:extLst>
          </p:cNvPr>
          <p:cNvCxnSpPr>
            <a:cxnSpLocks/>
            <a:stCxn id="29" idx="3"/>
            <a:endCxn id="33" idx="1"/>
          </p:cNvCxnSpPr>
          <p:nvPr/>
        </p:nvCxnSpPr>
        <p:spPr>
          <a:xfrm>
            <a:off x="2954579" y="4787914"/>
            <a:ext cx="77737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reeform 23">
            <a:extLst>
              <a:ext uri="{FF2B5EF4-FFF2-40B4-BE49-F238E27FC236}">
                <a16:creationId xmlns:a16="http://schemas.microsoft.com/office/drawing/2014/main" id="{FADFE825-1ED5-4877-B13F-678BD0E69559}"/>
              </a:ext>
            </a:extLst>
          </p:cNvPr>
          <p:cNvSpPr/>
          <p:nvPr/>
        </p:nvSpPr>
        <p:spPr bwMode="auto">
          <a:xfrm rot="5400000">
            <a:off x="9281401" y="2966327"/>
            <a:ext cx="166364" cy="1362074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66ECE7B-60AD-4D97-BC74-E2CF904F75AC}"/>
              </a:ext>
            </a:extLst>
          </p:cNvPr>
          <p:cNvCxnSpPr>
            <a:cxnSpLocks/>
          </p:cNvCxnSpPr>
          <p:nvPr/>
        </p:nvCxnSpPr>
        <p:spPr bwMode="auto">
          <a:xfrm>
            <a:off x="9367842" y="3730546"/>
            <a:ext cx="0" cy="26452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Graphic 22">
            <a:extLst>
              <a:ext uri="{FF2B5EF4-FFF2-40B4-BE49-F238E27FC236}">
                <a16:creationId xmlns:a16="http://schemas.microsoft.com/office/drawing/2014/main" id="{6B228A54-E7D4-4E2A-BD6F-7275E2084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 bwMode="auto">
          <a:xfrm>
            <a:off x="926661" y="358895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TextBox 39">
            <a:extLst>
              <a:ext uri="{FF2B5EF4-FFF2-40B4-BE49-F238E27FC236}">
                <a16:creationId xmlns:a16="http://schemas.microsoft.com/office/drawing/2014/main" id="{786394C3-20EF-4D1A-B7B8-44A0512AD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036" y="4018208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DAEF0B33-4494-4761-9512-7F3C13621E7B}"/>
              </a:ext>
            </a:extLst>
          </p:cNvPr>
          <p:cNvCxnSpPr>
            <a:cxnSpLocks/>
            <a:stCxn id="23" idx="0"/>
            <a:endCxn id="95" idx="2"/>
          </p:cNvCxnSpPr>
          <p:nvPr/>
        </p:nvCxnSpPr>
        <p:spPr>
          <a:xfrm flipV="1">
            <a:off x="1161611" y="4279818"/>
            <a:ext cx="0" cy="267106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Freeform 26">
            <a:extLst>
              <a:ext uri="{FF2B5EF4-FFF2-40B4-BE49-F238E27FC236}">
                <a16:creationId xmlns:a16="http://schemas.microsoft.com/office/drawing/2014/main" id="{C21132E5-7FD3-45ED-B93B-1DA9867CE909}"/>
              </a:ext>
            </a:extLst>
          </p:cNvPr>
          <p:cNvSpPr/>
          <p:nvPr/>
        </p:nvSpPr>
        <p:spPr bwMode="auto">
          <a:xfrm rot="10800000">
            <a:off x="2043037" y="2900153"/>
            <a:ext cx="481529" cy="1886106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30B3E00-EE01-4083-8E79-2FF47A4A4811}"/>
              </a:ext>
            </a:extLst>
          </p:cNvPr>
          <p:cNvCxnSpPr>
            <a:cxnSpLocks/>
          </p:cNvCxnSpPr>
          <p:nvPr/>
        </p:nvCxnSpPr>
        <p:spPr bwMode="auto">
          <a:xfrm>
            <a:off x="1396561" y="3823904"/>
            <a:ext cx="64120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DE78770D-02AC-47B7-A1C6-1EC7FA96344A}"/>
              </a:ext>
            </a:extLst>
          </p:cNvPr>
          <p:cNvCxnSpPr>
            <a:cxnSpLocks/>
          </p:cNvCxnSpPr>
          <p:nvPr/>
        </p:nvCxnSpPr>
        <p:spPr>
          <a:xfrm>
            <a:off x="2055079" y="3823904"/>
            <a:ext cx="44230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17">
            <a:extLst>
              <a:ext uri="{FF2B5EF4-FFF2-40B4-BE49-F238E27FC236}">
                <a16:creationId xmlns:a16="http://schemas.microsoft.com/office/drawing/2014/main" id="{0F5BF370-80D4-45B4-B441-2B9982C3B3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5489" y="3134558"/>
            <a:ext cx="136207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Report document retrieval</a:t>
            </a:r>
          </a:p>
        </p:txBody>
      </p:sp>
      <p:pic>
        <p:nvPicPr>
          <p:cNvPr id="76" name="Graphic 13">
            <a:extLst>
              <a:ext uri="{FF2B5EF4-FFF2-40B4-BE49-F238E27FC236}">
                <a16:creationId xmlns:a16="http://schemas.microsoft.com/office/drawing/2014/main" id="{6642E37E-7248-4369-8211-8A10CD185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672" y="270290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TextBox 17">
            <a:extLst>
              <a:ext uri="{FF2B5EF4-FFF2-40B4-BE49-F238E27FC236}">
                <a16:creationId xmlns:a16="http://schemas.microsoft.com/office/drawing/2014/main" id="{7FA21672-D2A5-4224-B7BD-A217AA10B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7463" y="3133295"/>
            <a:ext cx="136207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Report document storage</a:t>
            </a:r>
          </a:p>
        </p:txBody>
      </p:sp>
      <p:pic>
        <p:nvPicPr>
          <p:cNvPr id="80" name="Graphic 13">
            <a:extLst>
              <a:ext uri="{FF2B5EF4-FFF2-40B4-BE49-F238E27FC236}">
                <a16:creationId xmlns:a16="http://schemas.microsoft.com/office/drawing/2014/main" id="{96637D02-863C-498E-A309-252305BB2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9649" y="270290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TextBox 17">
            <a:extLst>
              <a:ext uri="{FF2B5EF4-FFF2-40B4-BE49-F238E27FC236}">
                <a16:creationId xmlns:a16="http://schemas.microsoft.com/office/drawing/2014/main" id="{D126ABCC-840F-483E-BC2C-A4319C9635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6294" y="3133295"/>
            <a:ext cx="136207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Presigned</a:t>
            </a: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1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URLgenerator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83" name="Graphic 13">
            <a:extLst>
              <a:ext uri="{FF2B5EF4-FFF2-40B4-BE49-F238E27FC236}">
                <a16:creationId xmlns:a16="http://schemas.microsoft.com/office/drawing/2014/main" id="{DE39A37D-AC2F-494A-923A-CD3403EAC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8626" y="270290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TextBox 18">
            <a:extLst>
              <a:ext uri="{FF2B5EF4-FFF2-40B4-BE49-F238E27FC236}">
                <a16:creationId xmlns:a16="http://schemas.microsoft.com/office/drawing/2014/main" id="{4BB84C44-EE85-4C0F-A446-556A298A2F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43262" y="3133295"/>
            <a:ext cx="138588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Report creation notification</a:t>
            </a:r>
          </a:p>
        </p:txBody>
      </p:sp>
      <p:pic>
        <p:nvPicPr>
          <p:cNvPr id="88" name="Graphic 6">
            <a:extLst>
              <a:ext uri="{FF2B5EF4-FFF2-40B4-BE49-F238E27FC236}">
                <a16:creationId xmlns:a16="http://schemas.microsoft.com/office/drawing/2014/main" id="{C5E09B6D-D790-432D-945C-4ED909459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7604" y="270290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8F8B9851-E573-4C6F-9BC3-D88497BCDC8B}"/>
              </a:ext>
            </a:extLst>
          </p:cNvPr>
          <p:cNvCxnSpPr>
            <a:cxnSpLocks/>
            <a:stCxn id="76" idx="3"/>
            <a:endCxn id="80" idx="1"/>
          </p:cNvCxnSpPr>
          <p:nvPr/>
        </p:nvCxnSpPr>
        <p:spPr>
          <a:xfrm>
            <a:off x="7607872" y="2931501"/>
            <a:ext cx="861777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F3855E5-9FC0-4F04-A5F8-C322FACDEBFA}"/>
              </a:ext>
            </a:extLst>
          </p:cNvPr>
          <p:cNvCxnSpPr>
            <a:cxnSpLocks/>
            <a:stCxn id="80" idx="3"/>
            <a:endCxn id="83" idx="1"/>
          </p:cNvCxnSpPr>
          <p:nvPr/>
        </p:nvCxnSpPr>
        <p:spPr>
          <a:xfrm>
            <a:off x="8926849" y="2931501"/>
            <a:ext cx="861777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51A81DF-7922-4629-B9DF-F5C3DD806E99}"/>
              </a:ext>
            </a:extLst>
          </p:cNvPr>
          <p:cNvCxnSpPr>
            <a:cxnSpLocks/>
            <a:stCxn id="83" idx="3"/>
            <a:endCxn id="88" idx="1"/>
          </p:cNvCxnSpPr>
          <p:nvPr/>
        </p:nvCxnSpPr>
        <p:spPr>
          <a:xfrm>
            <a:off x="10245826" y="2931501"/>
            <a:ext cx="86177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21">
            <a:extLst>
              <a:ext uri="{FF2B5EF4-FFF2-40B4-BE49-F238E27FC236}">
                <a16:creationId xmlns:a16="http://schemas.microsoft.com/office/drawing/2014/main" id="{E53A0432-DA2B-4283-89C4-0FBA94FD69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7636" y="4484372"/>
            <a:ext cx="138271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Report documents</a:t>
            </a:r>
          </a:p>
        </p:txBody>
      </p:sp>
      <p:pic>
        <p:nvPicPr>
          <p:cNvPr id="97" name="Graphic 14">
            <a:extLst>
              <a:ext uri="{FF2B5EF4-FFF2-40B4-BE49-F238E27FC236}">
                <a16:creationId xmlns:a16="http://schemas.microsoft.com/office/drawing/2014/main" id="{4B304F58-5D0A-4A04-9E44-E5B117B5B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5949" y="401129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9991C55D-0470-4892-8742-6CB800A5C09C}"/>
              </a:ext>
            </a:extLst>
          </p:cNvPr>
          <p:cNvSpPr/>
          <p:nvPr/>
        </p:nvSpPr>
        <p:spPr>
          <a:xfrm>
            <a:off x="6676232" y="2067596"/>
            <a:ext cx="5352915" cy="2865091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 processor</a:t>
            </a:r>
          </a:p>
        </p:txBody>
      </p:sp>
      <p:pic>
        <p:nvPicPr>
          <p:cNvPr id="99" name="Graphic 98">
            <a:extLst>
              <a:ext uri="{FF2B5EF4-FFF2-40B4-BE49-F238E27FC236}">
                <a16:creationId xmlns:a16="http://schemas.microsoft.com/office/drawing/2014/main" id="{6252A722-8881-47CE-BD01-745988CD5AB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673832" y="2057424"/>
            <a:ext cx="381000" cy="381000"/>
          </a:xfrm>
          <a:prstGeom prst="rect">
            <a:avLst/>
          </a:prstGeom>
        </p:spPr>
      </p:pic>
      <p:pic>
        <p:nvPicPr>
          <p:cNvPr id="103" name="Graphic 29">
            <a:extLst>
              <a:ext uri="{FF2B5EF4-FFF2-40B4-BE49-F238E27FC236}">
                <a16:creationId xmlns:a16="http://schemas.microsoft.com/office/drawing/2014/main" id="{59E64E2C-C208-4F01-AF1E-F9F4933FB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554" y="270351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TextBox 16">
            <a:extLst>
              <a:ext uri="{FF2B5EF4-FFF2-40B4-BE49-F238E27FC236}">
                <a16:creationId xmlns:a16="http://schemas.microsoft.com/office/drawing/2014/main" id="{A86B8213-C232-4248-A6E1-9AF2419F14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1073" y="4989994"/>
            <a:ext cx="146872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Selling Partner API</a:t>
            </a:r>
          </a:p>
        </p:txBody>
      </p:sp>
      <p:pic>
        <p:nvPicPr>
          <p:cNvPr id="106" name="Graphic 105">
            <a:extLst>
              <a:ext uri="{FF2B5EF4-FFF2-40B4-BE49-F238E27FC236}">
                <a16:creationId xmlns:a16="http://schemas.microsoft.com/office/drawing/2014/main" id="{CE507D5E-D281-4509-8815-C675C8574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5056836" y="455931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" name="Graphic 13">
            <a:extLst>
              <a:ext uri="{FF2B5EF4-FFF2-40B4-BE49-F238E27FC236}">
                <a16:creationId xmlns:a16="http://schemas.microsoft.com/office/drawing/2014/main" id="{2D01B833-44F0-4972-BDC9-8FB81C738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836" y="270351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CE78E97F-F27B-4FF4-A11D-2D54AD8AB81F}"/>
              </a:ext>
            </a:extLst>
          </p:cNvPr>
          <p:cNvCxnSpPr>
            <a:cxnSpLocks/>
            <a:stCxn id="103" idx="1"/>
            <a:endCxn id="108" idx="3"/>
          </p:cNvCxnSpPr>
          <p:nvPr/>
        </p:nvCxnSpPr>
        <p:spPr>
          <a:xfrm flipH="1">
            <a:off x="5514036" y="2932113"/>
            <a:ext cx="572518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11">
            <a:extLst>
              <a:ext uri="{FF2B5EF4-FFF2-40B4-BE49-F238E27FC236}">
                <a16:creationId xmlns:a16="http://schemas.microsoft.com/office/drawing/2014/main" id="{667A26B8-ED63-4B12-A487-BA931C0DC42A}"/>
              </a:ext>
            </a:extLst>
          </p:cNvPr>
          <p:cNvCxnSpPr>
            <a:cxnSpLocks/>
            <a:stCxn id="103" idx="3"/>
            <a:endCxn id="76" idx="1"/>
          </p:cNvCxnSpPr>
          <p:nvPr/>
        </p:nvCxnSpPr>
        <p:spPr>
          <a:xfrm flipV="1">
            <a:off x="6543754" y="2931501"/>
            <a:ext cx="606918" cy="612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A2AED9B-825B-48EA-A533-BBD7DF092A9A}"/>
              </a:ext>
            </a:extLst>
          </p:cNvPr>
          <p:cNvCxnSpPr>
            <a:cxnSpLocks/>
            <a:stCxn id="33" idx="3"/>
            <a:endCxn id="106" idx="1"/>
          </p:cNvCxnSpPr>
          <p:nvPr/>
        </p:nvCxnSpPr>
        <p:spPr>
          <a:xfrm>
            <a:off x="4189149" y="4787914"/>
            <a:ext cx="867687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D933CEA-13FB-482E-B80E-A15AB282D14C}"/>
              </a:ext>
            </a:extLst>
          </p:cNvPr>
          <p:cNvCxnSpPr>
            <a:cxnSpLocks/>
            <a:stCxn id="106" idx="0"/>
            <a:endCxn id="107" idx="2"/>
          </p:cNvCxnSpPr>
          <p:nvPr/>
        </p:nvCxnSpPr>
        <p:spPr>
          <a:xfrm flipV="1">
            <a:off x="5285436" y="3563425"/>
            <a:ext cx="0" cy="995889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934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3040</TotalTime>
  <Words>315</Words>
  <Application>Microsoft Office PowerPoint</Application>
  <PresentationFormat>Custom</PresentationFormat>
  <Paragraphs>141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Censullo, Christopher</dc:creator>
  <cp:lastModifiedBy>Censullo, Christopher</cp:lastModifiedBy>
  <cp:revision>36</cp:revision>
  <dcterms:created xsi:type="dcterms:W3CDTF">2022-06-15T13:57:39Z</dcterms:created>
  <dcterms:modified xsi:type="dcterms:W3CDTF">2022-06-22T15:58:52Z</dcterms:modified>
</cp:coreProperties>
</file>