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9.svg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14" Type="http://schemas.openxmlformats.org/officeDocument/2006/relationships/image" Target="../media/image7.png"/><Relationship Id="rId22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2183597" y="991402"/>
            <a:ext cx="5534687" cy="3994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3">
            <a:extLst>
              <a:ext uri="{FF2B5EF4-FFF2-40B4-BE49-F238E27FC236}">
                <a16:creationId xmlns:a16="http://schemas.microsoft.com/office/drawing/2014/main" id="{698D4BC3-E737-F248-BFA7-23A25104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183598" y="991402"/>
            <a:ext cx="381000" cy="381000"/>
          </a:xfrm>
          <a:prstGeom prst="rect">
            <a:avLst/>
          </a:prstGeom>
        </p:spPr>
      </p:pic>
      <p:pic>
        <p:nvPicPr>
          <p:cNvPr id="6" name="Graphic 21">
            <a:extLst>
              <a:ext uri="{FF2B5EF4-FFF2-40B4-BE49-F238E27FC236}">
                <a16:creationId xmlns:a16="http://schemas.microsoft.com/office/drawing/2014/main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43" y="2647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931" y="340931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8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3" y="16462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8" y="2408287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230" y="2146677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1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830" y="17986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3" y="35828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8" y="4344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68" y="4181039"/>
            <a:ext cx="1416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213718" y="3735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202405" y="27933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780" y="339485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6" idx="1"/>
            <a:endCxn id="6" idx="1"/>
          </p:cNvCxnSpPr>
          <p:nvPr/>
        </p:nvCxnSpPr>
        <p:spPr>
          <a:xfrm>
            <a:off x="1672305" y="3028315"/>
            <a:ext cx="1049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5">
            <a:extLst>
              <a:ext uri="{FF2B5EF4-FFF2-40B4-BE49-F238E27FC236}">
                <a16:creationId xmlns:a16="http://schemas.microsoft.com/office/drawing/2014/main" id="{E51E1B16-CFEE-C14B-A889-1F7444E7626E}"/>
              </a:ext>
            </a:extLst>
          </p:cNvPr>
          <p:cNvGrpSpPr>
            <a:grpSpLocks/>
          </p:cNvGrpSpPr>
          <p:nvPr/>
        </p:nvGrpSpPr>
        <p:grpSpPr bwMode="auto">
          <a:xfrm>
            <a:off x="3483643" y="2027287"/>
            <a:ext cx="1594381" cy="1936608"/>
            <a:chOff x="2567514" y="1548217"/>
            <a:chExt cx="1595317" cy="331243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A63A47A-4922-D048-93AE-8AEE5D4BE271}"/>
                </a:ext>
              </a:extLst>
            </p:cNvPr>
            <p:cNvSpPr/>
            <p:nvPr/>
          </p:nvSpPr>
          <p:spPr>
            <a:xfrm rot="10800000">
              <a:off x="3247894" y="154821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9E7995-43D5-3943-BB09-527E226ECF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7514" y="1711337"/>
              <a:ext cx="68038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861053" y="2027287"/>
            <a:ext cx="8737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861053" y="3963895"/>
            <a:ext cx="23526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1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5</cp:revision>
  <dcterms:created xsi:type="dcterms:W3CDTF">2021-08-09T18:10:14Z</dcterms:created>
  <dcterms:modified xsi:type="dcterms:W3CDTF">2021-08-09T21:15:31Z</dcterms:modified>
</cp:coreProperties>
</file>