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D94C-A752-4E30-A79F-440A4611D5F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DD4C-2F09-44B1-BF6C-5E1D164A5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7.png"/><Relationship Id="rId22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9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11.sv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2183597" y="991402"/>
            <a:ext cx="5534687" cy="39944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83598" y="991402"/>
            <a:ext cx="381000" cy="381000"/>
          </a:xfrm>
          <a:prstGeom prst="rect">
            <a:avLst/>
          </a:prstGeom>
        </p:spPr>
      </p:pic>
      <p:pic>
        <p:nvPicPr>
          <p:cNvPr id="6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43" y="2621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931" y="33839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8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16399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8" y="240828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230" y="2146677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30" y="1798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3576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8" y="4344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68" y="4181039"/>
            <a:ext cx="1416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8213718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202405" y="27679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80" y="336945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>
            <a:off x="1672305" y="3002914"/>
            <a:ext cx="1049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5A63A47A-4922-D048-93AE-8AEE5D4BE271}"/>
              </a:ext>
            </a:extLst>
          </p:cNvPr>
          <p:cNvSpPr/>
          <p:nvPr/>
        </p:nvSpPr>
        <p:spPr bwMode="auto">
          <a:xfrm rot="10800000">
            <a:off x="4163624" y="2027287"/>
            <a:ext cx="914400" cy="193660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9E7995-43D5-3943-BB09-527E226ECF2B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3483643" y="3002914"/>
            <a:ext cx="6799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61053" y="2020937"/>
            <a:ext cx="873777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57545"/>
            <a:ext cx="2352665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2183598" y="1126066"/>
            <a:ext cx="4259536" cy="38269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83598" y="1126066"/>
            <a:ext cx="381000" cy="381000"/>
          </a:xfrm>
          <a:prstGeom prst="rect">
            <a:avLst/>
          </a:prstGeom>
        </p:spPr>
      </p:pic>
      <p:pic>
        <p:nvPicPr>
          <p:cNvPr id="6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43" y="2621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931" y="33839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91" y="213821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3" y="1790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3576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8" y="4344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02" y="4181039"/>
            <a:ext cx="1416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859052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202405" y="27679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80" y="336945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" idx="1"/>
            <a:endCxn id="6" idx="1"/>
          </p:cNvCxnSpPr>
          <p:nvPr/>
        </p:nvCxnSpPr>
        <p:spPr>
          <a:xfrm>
            <a:off x="1672305" y="3002914"/>
            <a:ext cx="104933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5A63A47A-4922-D048-93AE-8AEE5D4BE271}"/>
              </a:ext>
            </a:extLst>
          </p:cNvPr>
          <p:cNvSpPr/>
          <p:nvPr/>
        </p:nvSpPr>
        <p:spPr bwMode="auto">
          <a:xfrm rot="10800000">
            <a:off x="4163624" y="2027287"/>
            <a:ext cx="914400" cy="193660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9E7995-43D5-3943-BB09-527E226ECF2B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3483643" y="3002914"/>
            <a:ext cx="6799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57545"/>
            <a:ext cx="997999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5480053" y="2415209"/>
            <a:ext cx="1" cy="11613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4577032" y="2057400"/>
            <a:ext cx="1806043" cy="2895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77032" y="2057400"/>
            <a:ext cx="381000" cy="381000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901" y="4181039"/>
            <a:ext cx="1475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Selling Partner 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859052" y="3735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861053" y="3957545"/>
            <a:ext cx="997999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91" y="2798611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3" y="2450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3" y="3576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8" y="436570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5480053" y="3075610"/>
            <a:ext cx="1" cy="5009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3683930" y="37225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305" y="438109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4153830" y="3957545"/>
            <a:ext cx="9452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1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42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11</cp:revision>
  <dcterms:created xsi:type="dcterms:W3CDTF">2021-08-09T18:10:14Z</dcterms:created>
  <dcterms:modified xsi:type="dcterms:W3CDTF">2021-08-13T14:04:50Z</dcterms:modified>
</cp:coreProperties>
</file>