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2" y="-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D94C-A752-4E30-A79F-440A4611D5FA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DD4C-2F09-44B1-BF6C-5E1D164A5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80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D94C-A752-4E30-A79F-440A4611D5FA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DD4C-2F09-44B1-BF6C-5E1D164A5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10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D94C-A752-4E30-A79F-440A4611D5FA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DD4C-2F09-44B1-BF6C-5E1D164A5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25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D94C-A752-4E30-A79F-440A4611D5FA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DD4C-2F09-44B1-BF6C-5E1D164A5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0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D94C-A752-4E30-A79F-440A4611D5FA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DD4C-2F09-44B1-BF6C-5E1D164A5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06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D94C-A752-4E30-A79F-440A4611D5FA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DD4C-2F09-44B1-BF6C-5E1D164A5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62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D94C-A752-4E30-A79F-440A4611D5FA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DD4C-2F09-44B1-BF6C-5E1D164A5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9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D94C-A752-4E30-A79F-440A4611D5FA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DD4C-2F09-44B1-BF6C-5E1D164A5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82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D94C-A752-4E30-A79F-440A4611D5FA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DD4C-2F09-44B1-BF6C-5E1D164A5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2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D94C-A752-4E30-A79F-440A4611D5FA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DD4C-2F09-44B1-BF6C-5E1D164A5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9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D94C-A752-4E30-A79F-440A4611D5FA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DD4C-2F09-44B1-BF6C-5E1D164A5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8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D94C-A752-4E30-A79F-440A4611D5FA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4DD4C-2F09-44B1-BF6C-5E1D164A5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16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219.svg"/><Relationship Id="rId7" Type="http://schemas.openxmlformats.org/officeDocument/2006/relationships/image" Target="../media/image9.sv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9" Type="http://schemas.openxmlformats.org/officeDocument/2006/relationships/image" Target="../media/image3.png"/><Relationship Id="rId14" Type="http://schemas.openxmlformats.org/officeDocument/2006/relationships/image" Target="../media/image7.png"/><Relationship Id="rId22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219.svg"/><Relationship Id="rId7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6.png"/><Relationship Id="rId10" Type="http://schemas.openxmlformats.org/officeDocument/2006/relationships/image" Target="../media/image5.png"/><Relationship Id="rId9" Type="http://schemas.openxmlformats.org/officeDocument/2006/relationships/image" Target="../media/image4.png"/><Relationship Id="rId14" Type="http://schemas.openxmlformats.org/officeDocument/2006/relationships/image" Target="../media/image7.png"/><Relationship Id="rId22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19.svg"/><Relationship Id="rId7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15" Type="http://schemas.openxmlformats.org/officeDocument/2006/relationships/image" Target="../media/image5.png"/><Relationship Id="rId1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C373A7-C79E-F040-A456-79E6A4AF1C21}"/>
              </a:ext>
            </a:extLst>
          </p:cNvPr>
          <p:cNvSpPr/>
          <p:nvPr/>
        </p:nvSpPr>
        <p:spPr>
          <a:xfrm>
            <a:off x="2183597" y="991402"/>
            <a:ext cx="5534687" cy="39944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33">
            <a:extLst>
              <a:ext uri="{FF2B5EF4-FFF2-40B4-BE49-F238E27FC236}">
                <a16:creationId xmlns:a16="http://schemas.microsoft.com/office/drawing/2014/main" id="{698D4BC3-E737-F248-BFA7-23A251040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/>
        </p:blipFill>
        <p:spPr>
          <a:xfrm>
            <a:off x="2183598" y="991402"/>
            <a:ext cx="381000" cy="381000"/>
          </a:xfrm>
          <a:prstGeom prst="rect">
            <a:avLst/>
          </a:prstGeom>
        </p:spPr>
      </p:pic>
      <p:pic>
        <p:nvPicPr>
          <p:cNvPr id="6" name="Graphic 21">
            <a:extLst>
              <a:ext uri="{FF2B5EF4-FFF2-40B4-BE49-F238E27FC236}">
                <a16:creationId xmlns:a16="http://schemas.microsoft.com/office/drawing/2014/main" id="{B45903B4-7E49-3249-ACFD-E2CF246CA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643" y="262191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2">
            <a:extLst>
              <a:ext uri="{FF2B5EF4-FFF2-40B4-BE49-F238E27FC236}">
                <a16:creationId xmlns:a16="http://schemas.microsoft.com/office/drawing/2014/main" id="{471A2A30-254D-C545-BF6F-F947BDB89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3931" y="3383914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8" name="Graphic 19">
            <a:extLst>
              <a:ext uri="{FF2B5EF4-FFF2-40B4-BE49-F238E27FC236}">
                <a16:creationId xmlns:a16="http://schemas.microsoft.com/office/drawing/2014/main" id="{ED9F78BE-213C-3D47-A534-0B86E7211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053" y="163993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2">
            <a:extLst>
              <a:ext uri="{FF2B5EF4-FFF2-40B4-BE49-F238E27FC236}">
                <a16:creationId xmlns:a16="http://schemas.microsoft.com/office/drawing/2014/main" id="{E6D95FBB-6754-2D45-B10F-73837D3E1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0228" y="2408287"/>
            <a:ext cx="2279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Identity and Access Management (IAM)</a:t>
            </a:r>
          </a:p>
        </p:txBody>
      </p:sp>
      <p:sp>
        <p:nvSpPr>
          <p:cNvPr id="10" name="TextBox 29">
            <a:extLst>
              <a:ext uri="{FF2B5EF4-FFF2-40B4-BE49-F238E27FC236}">
                <a16:creationId xmlns:a16="http://schemas.microsoft.com/office/drawing/2014/main" id="{A72793CC-CF40-214B-819B-BDB0EF3CE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5230" y="2146677"/>
            <a:ext cx="16859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Role</a:t>
            </a:r>
          </a:p>
        </p:txBody>
      </p:sp>
      <p:pic>
        <p:nvPicPr>
          <p:cNvPr id="11" name="Graphic 49">
            <a:extLst>
              <a:ext uri="{FF2B5EF4-FFF2-40B4-BE49-F238E27FC236}">
                <a16:creationId xmlns:a16="http://schemas.microsoft.com/office/drawing/2014/main" id="{5A8C48C1-32E1-C747-BB4B-5E3B849CF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830" y="179868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Graphic 10">
            <a:extLst>
              <a:ext uri="{FF2B5EF4-FFF2-40B4-BE49-F238E27FC236}">
                <a16:creationId xmlns:a16="http://schemas.microsoft.com/office/drawing/2014/main" id="{7249C1EC-5A69-3C4D-9DDF-0DB93BB70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053" y="357654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20">
            <a:extLst>
              <a:ext uri="{FF2B5EF4-FFF2-40B4-BE49-F238E27FC236}">
                <a16:creationId xmlns:a16="http://schemas.microsoft.com/office/drawing/2014/main" id="{E5D4A7D0-5E44-1943-968A-C198F40D0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3878" y="4344101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099D59F3-19A5-4E47-9AA1-612D0AD90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7968" y="4181039"/>
            <a:ext cx="14160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Selling partner API endpoints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Graphic 6">
            <a:extLst>
              <a:ext uri="{FF2B5EF4-FFF2-40B4-BE49-F238E27FC236}">
                <a16:creationId xmlns:a16="http://schemas.microsoft.com/office/drawing/2014/main" id="{FD960BCD-0D1F-914A-B9E9-229CD74E3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rcRect/>
          <a:stretch/>
        </p:blipFill>
        <p:spPr bwMode="auto">
          <a:xfrm>
            <a:off x="8213718" y="373529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Graphic 23">
            <a:extLst>
              <a:ext uri="{FF2B5EF4-FFF2-40B4-BE49-F238E27FC236}">
                <a16:creationId xmlns:a16="http://schemas.microsoft.com/office/drawing/2014/main" id="{E51D7DF0-B100-3848-9343-103AD1663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rcRect/>
          <a:stretch/>
        </p:blipFill>
        <p:spPr bwMode="auto">
          <a:xfrm flipH="1">
            <a:off x="1202405" y="276796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40">
            <a:extLst>
              <a:ext uri="{FF2B5EF4-FFF2-40B4-BE49-F238E27FC236}">
                <a16:creationId xmlns:a16="http://schemas.microsoft.com/office/drawing/2014/main" id="{1DE0395A-A8FC-1C4D-B0B2-B8432D85D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780" y="3369453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16" idx="1"/>
            <a:endCxn id="6" idx="1"/>
          </p:cNvCxnSpPr>
          <p:nvPr/>
        </p:nvCxnSpPr>
        <p:spPr>
          <a:xfrm>
            <a:off x="1672305" y="3002914"/>
            <a:ext cx="104933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>
            <a:extLst>
              <a:ext uri="{FF2B5EF4-FFF2-40B4-BE49-F238E27FC236}">
                <a16:creationId xmlns:a16="http://schemas.microsoft.com/office/drawing/2014/main" id="{5A63A47A-4922-D048-93AE-8AEE5D4BE271}"/>
              </a:ext>
            </a:extLst>
          </p:cNvPr>
          <p:cNvSpPr/>
          <p:nvPr/>
        </p:nvSpPr>
        <p:spPr bwMode="auto">
          <a:xfrm rot="10800000">
            <a:off x="4163624" y="2027287"/>
            <a:ext cx="914400" cy="1936608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39E7995-43D5-3943-BB09-527E226ECF2B}"/>
              </a:ext>
            </a:extLst>
          </p:cNvPr>
          <p:cNvCxnSpPr>
            <a:cxnSpLocks/>
            <a:stCxn id="6" idx="3"/>
          </p:cNvCxnSpPr>
          <p:nvPr/>
        </p:nvCxnSpPr>
        <p:spPr bwMode="auto">
          <a:xfrm>
            <a:off x="3483643" y="3002914"/>
            <a:ext cx="67998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5861053" y="2020937"/>
            <a:ext cx="873777" cy="635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5861053" y="3957545"/>
            <a:ext cx="2352665" cy="635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117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C373A7-C79E-F040-A456-79E6A4AF1C21}"/>
              </a:ext>
            </a:extLst>
          </p:cNvPr>
          <p:cNvSpPr/>
          <p:nvPr/>
        </p:nvSpPr>
        <p:spPr>
          <a:xfrm>
            <a:off x="2183598" y="1126066"/>
            <a:ext cx="4259536" cy="38269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33">
            <a:extLst>
              <a:ext uri="{FF2B5EF4-FFF2-40B4-BE49-F238E27FC236}">
                <a16:creationId xmlns:a16="http://schemas.microsoft.com/office/drawing/2014/main" id="{698D4BC3-E737-F248-BFA7-23A251040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/>
        </p:blipFill>
        <p:spPr>
          <a:xfrm>
            <a:off x="2183598" y="1126066"/>
            <a:ext cx="381000" cy="381000"/>
          </a:xfrm>
          <a:prstGeom prst="rect">
            <a:avLst/>
          </a:prstGeom>
        </p:spPr>
      </p:pic>
      <p:pic>
        <p:nvPicPr>
          <p:cNvPr id="6" name="Graphic 21">
            <a:extLst>
              <a:ext uri="{FF2B5EF4-FFF2-40B4-BE49-F238E27FC236}">
                <a16:creationId xmlns:a16="http://schemas.microsoft.com/office/drawing/2014/main" id="{B45903B4-7E49-3249-ACFD-E2CF246CA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643" y="262191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2">
            <a:extLst>
              <a:ext uri="{FF2B5EF4-FFF2-40B4-BE49-F238E27FC236}">
                <a16:creationId xmlns:a16="http://schemas.microsoft.com/office/drawing/2014/main" id="{471A2A30-254D-C545-BF6F-F947BDB89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3931" y="3383914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sp>
        <p:nvSpPr>
          <p:cNvPr id="10" name="TextBox 29">
            <a:extLst>
              <a:ext uri="{FF2B5EF4-FFF2-40B4-BE49-F238E27FC236}">
                <a16:creationId xmlns:a16="http://schemas.microsoft.com/office/drawing/2014/main" id="{A72793CC-CF40-214B-819B-BDB0EF3CE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7091" y="2138210"/>
            <a:ext cx="16859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Role</a:t>
            </a:r>
          </a:p>
        </p:txBody>
      </p:sp>
      <p:pic>
        <p:nvPicPr>
          <p:cNvPr id="11" name="Graphic 49">
            <a:extLst>
              <a:ext uri="{FF2B5EF4-FFF2-40B4-BE49-F238E27FC236}">
                <a16:creationId xmlns:a16="http://schemas.microsoft.com/office/drawing/2014/main" id="{5A8C48C1-32E1-C747-BB4B-5E3B849CF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453" y="17902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Graphic 10">
            <a:extLst>
              <a:ext uri="{FF2B5EF4-FFF2-40B4-BE49-F238E27FC236}">
                <a16:creationId xmlns:a16="http://schemas.microsoft.com/office/drawing/2014/main" id="{7249C1EC-5A69-3C4D-9DDF-0DB93BB70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053" y="357654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20">
            <a:extLst>
              <a:ext uri="{FF2B5EF4-FFF2-40B4-BE49-F238E27FC236}">
                <a16:creationId xmlns:a16="http://schemas.microsoft.com/office/drawing/2014/main" id="{E5D4A7D0-5E44-1943-968A-C198F40D0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3878" y="4344101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099D59F3-19A5-4E47-9AA1-612D0AD90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3302" y="4181039"/>
            <a:ext cx="14160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Selling partner API endpoints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Graphic 6">
            <a:extLst>
              <a:ext uri="{FF2B5EF4-FFF2-40B4-BE49-F238E27FC236}">
                <a16:creationId xmlns:a16="http://schemas.microsoft.com/office/drawing/2014/main" id="{FD960BCD-0D1F-914A-B9E9-229CD74E3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rcRect/>
          <a:stretch/>
        </p:blipFill>
        <p:spPr bwMode="auto">
          <a:xfrm>
            <a:off x="6859052" y="373529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Graphic 23">
            <a:extLst>
              <a:ext uri="{FF2B5EF4-FFF2-40B4-BE49-F238E27FC236}">
                <a16:creationId xmlns:a16="http://schemas.microsoft.com/office/drawing/2014/main" id="{E51D7DF0-B100-3848-9343-103AD1663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rcRect/>
          <a:stretch/>
        </p:blipFill>
        <p:spPr bwMode="auto">
          <a:xfrm flipH="1">
            <a:off x="1202405" y="276796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40">
            <a:extLst>
              <a:ext uri="{FF2B5EF4-FFF2-40B4-BE49-F238E27FC236}">
                <a16:creationId xmlns:a16="http://schemas.microsoft.com/office/drawing/2014/main" id="{1DE0395A-A8FC-1C4D-B0B2-B8432D85D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780" y="3369453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16" idx="1"/>
            <a:endCxn id="6" idx="1"/>
          </p:cNvCxnSpPr>
          <p:nvPr/>
        </p:nvCxnSpPr>
        <p:spPr>
          <a:xfrm>
            <a:off x="1672305" y="3002914"/>
            <a:ext cx="104933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>
            <a:extLst>
              <a:ext uri="{FF2B5EF4-FFF2-40B4-BE49-F238E27FC236}">
                <a16:creationId xmlns:a16="http://schemas.microsoft.com/office/drawing/2014/main" id="{5A63A47A-4922-D048-93AE-8AEE5D4BE271}"/>
              </a:ext>
            </a:extLst>
          </p:cNvPr>
          <p:cNvSpPr/>
          <p:nvPr/>
        </p:nvSpPr>
        <p:spPr bwMode="auto">
          <a:xfrm rot="10800000">
            <a:off x="4163624" y="2027287"/>
            <a:ext cx="914400" cy="1936608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39E7995-43D5-3943-BB09-527E226ECF2B}"/>
              </a:ext>
            </a:extLst>
          </p:cNvPr>
          <p:cNvCxnSpPr>
            <a:cxnSpLocks/>
            <a:stCxn id="6" idx="3"/>
          </p:cNvCxnSpPr>
          <p:nvPr/>
        </p:nvCxnSpPr>
        <p:spPr bwMode="auto">
          <a:xfrm>
            <a:off x="3483643" y="3002914"/>
            <a:ext cx="67998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5861053" y="3957545"/>
            <a:ext cx="997999" cy="635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stCxn id="12" idx="0"/>
            <a:endCxn id="10" idx="2"/>
          </p:cNvCxnSpPr>
          <p:nvPr/>
        </p:nvCxnSpPr>
        <p:spPr>
          <a:xfrm flipV="1">
            <a:off x="5480053" y="2415209"/>
            <a:ext cx="1" cy="1161336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01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C373A7-C79E-F040-A456-79E6A4AF1C21}"/>
              </a:ext>
            </a:extLst>
          </p:cNvPr>
          <p:cNvSpPr/>
          <p:nvPr/>
        </p:nvSpPr>
        <p:spPr>
          <a:xfrm>
            <a:off x="4577032" y="2057400"/>
            <a:ext cx="1806043" cy="28955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33">
            <a:extLst>
              <a:ext uri="{FF2B5EF4-FFF2-40B4-BE49-F238E27FC236}">
                <a16:creationId xmlns:a16="http://schemas.microsoft.com/office/drawing/2014/main" id="{698D4BC3-E737-F248-BFA7-23A251040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/>
        </p:blipFill>
        <p:spPr>
          <a:xfrm>
            <a:off x="4577032" y="2057400"/>
            <a:ext cx="381000" cy="381000"/>
          </a:xfrm>
          <a:prstGeom prst="rect">
            <a:avLst/>
          </a:prstGeom>
        </p:spPr>
      </p:pic>
      <p:sp>
        <p:nvSpPr>
          <p:cNvPr id="14" name="TextBox 16">
            <a:extLst>
              <a:ext uri="{FF2B5EF4-FFF2-40B4-BE49-F238E27FC236}">
                <a16:creationId xmlns:a16="http://schemas.microsoft.com/office/drawing/2014/main" id="{099D59F3-19A5-4E47-9AA1-612D0AD90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7901" y="4181039"/>
            <a:ext cx="14752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Selling 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artner 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API endpoints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Graphic 6">
            <a:extLst>
              <a:ext uri="{FF2B5EF4-FFF2-40B4-BE49-F238E27FC236}">
                <a16:creationId xmlns:a16="http://schemas.microsoft.com/office/drawing/2014/main" id="{FD960BCD-0D1F-914A-B9E9-229CD74E3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rcRect/>
          <a:stretch/>
        </p:blipFill>
        <p:spPr bwMode="auto">
          <a:xfrm>
            <a:off x="6859052" y="373529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5861053" y="3957545"/>
            <a:ext cx="997999" cy="635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333878" y="2450621"/>
            <a:ext cx="2292350" cy="2170479"/>
            <a:chOff x="4333878" y="2450621"/>
            <a:chExt cx="2292350" cy="2170479"/>
          </a:xfrm>
        </p:grpSpPr>
        <p:sp>
          <p:nvSpPr>
            <p:cNvPr id="10" name="TextBox 29">
              <a:extLst>
                <a:ext uri="{FF2B5EF4-FFF2-40B4-BE49-F238E27FC236}">
                  <a16:creationId xmlns:a16="http://schemas.microsoft.com/office/drawing/2014/main" id="{A72793CC-CF40-214B-819B-BDB0EF3CE8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7091" y="2798611"/>
              <a:ext cx="168592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Role</a:t>
              </a:r>
            </a:p>
          </p:txBody>
        </p:sp>
        <p:pic>
          <p:nvPicPr>
            <p:cNvPr id="11" name="Graphic 49">
              <a:extLst>
                <a:ext uri="{FF2B5EF4-FFF2-40B4-BE49-F238E27FC236}">
                  <a16:creationId xmlns:a16="http://schemas.microsoft.com/office/drawing/2014/main" id="{5A8C48C1-32E1-C747-BB4B-5E3B849CF7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1453" y="245062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Graphic 10">
              <a:extLst>
                <a:ext uri="{FF2B5EF4-FFF2-40B4-BE49-F238E27FC236}">
                  <a16:creationId xmlns:a16="http://schemas.microsoft.com/office/drawing/2014/main" id="{7249C1EC-5A69-3C4D-9DDF-0DB93BB70B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9053" y="3576545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20">
              <a:extLst>
                <a:ext uri="{FF2B5EF4-FFF2-40B4-BE49-F238E27FC236}">
                  <a16:creationId xmlns:a16="http://schemas.microsoft.com/office/drawing/2014/main" id="{E5D4A7D0-5E44-1943-968A-C198F40D0E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3878" y="4344101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Lambda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A9D33BB-F7AF-C044-9BA5-6F98953C5C41}"/>
                </a:ext>
              </a:extLst>
            </p:cNvPr>
            <p:cNvCxnSpPr>
              <a:stCxn id="12" idx="0"/>
              <a:endCxn id="10" idx="2"/>
            </p:cNvCxnSpPr>
            <p:nvPr/>
          </p:nvCxnSpPr>
          <p:spPr>
            <a:xfrm flipV="1">
              <a:off x="5480053" y="3075610"/>
              <a:ext cx="1" cy="500935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3817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</TotalTime>
  <Words>41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Censullo, Christopher</dc:creator>
  <cp:lastModifiedBy>Censullo, Christopher</cp:lastModifiedBy>
  <cp:revision>9</cp:revision>
  <dcterms:created xsi:type="dcterms:W3CDTF">2021-08-09T18:10:14Z</dcterms:created>
  <dcterms:modified xsi:type="dcterms:W3CDTF">2021-08-10T15:24:49Z</dcterms:modified>
</cp:coreProperties>
</file>