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274"/>
  </p:normalViewPr>
  <p:slideViewPr>
    <p:cSldViewPr snapToGrid="0" snapToObjects="1">
      <p:cViewPr varScale="1">
        <p:scale>
          <a:sx n="128" d="100"/>
          <a:sy n="128" d="100"/>
        </p:scale>
        <p:origin x="1512" y="13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90224" y="1473051"/>
            <a:ext cx="2474928" cy="16523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8532" y="2035849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785193" y="254328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471076"/>
            <a:ext cx="2474928" cy="165437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42725"/>
            <a:ext cx="7741839" cy="38040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44616" y="3302166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341190"/>
            <a:ext cx="8115379" cy="49053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430037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628318" y="1894644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8445" y="1142724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465085" y="147107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465085" y="331664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50940" y="2560113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847758" y="2006402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993630" y="2017549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1867111" y="4253573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Traffic Mirroring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651602" y="2559185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096841" y="4252709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Load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302166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29796" y="798579"/>
            <a:ext cx="2769637" cy="429058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693988" y="1480483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673043" y="3309438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002417" y="2557039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338102" y="2033811"/>
            <a:ext cx="469900" cy="4699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6171035" y="4252708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Traffic Mirroring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A36EAB-59FC-A349-9D12-785D550553AB}"/>
              </a:ext>
            </a:extLst>
          </p:cNvPr>
          <p:cNvCxnSpPr>
            <a:cxnSpLocks/>
          </p:cNvCxnSpPr>
          <p:nvPr/>
        </p:nvCxnSpPr>
        <p:spPr>
          <a:xfrm>
            <a:off x="5107191" y="3980364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</p:cNvCxnSpPr>
          <p:nvPr/>
        </p:nvCxnSpPr>
        <p:spPr>
          <a:xfrm flipV="1">
            <a:off x="3100881" y="4002032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2611792" y="1896951"/>
            <a:ext cx="4442344" cy="106552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9" name="Graphic 24">
            <a:extLst>
              <a:ext uri="{FF2B5EF4-FFF2-40B4-BE49-F238E27FC236}">
                <a16:creationId xmlns:a16="http://schemas.microsoft.com/office/drawing/2014/main" id="{F1D14D99-8F2C-1044-A8CD-72E2D82B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26" y="37535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99D481B-16EA-BD49-A586-957C7D1F14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666821" y="3750047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85A94B6C-E370-B944-83A2-E716515BCD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416652" y="3767082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43028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603</cp:revision>
  <cp:lastPrinted>2019-01-03T20:59:05Z</cp:lastPrinted>
  <dcterms:created xsi:type="dcterms:W3CDTF">2018-09-14T20:21:45Z</dcterms:created>
  <dcterms:modified xsi:type="dcterms:W3CDTF">2021-08-27T18:16:12Z</dcterms:modified>
</cp:coreProperties>
</file>