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9"/>
    <p:restoredTop sz="94274"/>
  </p:normalViewPr>
  <p:slideViewPr>
    <p:cSldViewPr snapToGrid="0" snapToObjects="1">
      <p:cViewPr varScale="1">
        <p:scale>
          <a:sx n="99" d="100"/>
          <a:sy n="99" d="100"/>
        </p:scale>
        <p:origin x="1038" y="84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9/3/2021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svg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12" Type="http://schemas.openxmlformats.org/officeDocument/2006/relationships/image" Target="../media/image6.png"/><Relationship Id="rId17" Type="http://schemas.openxmlformats.org/officeDocument/2006/relationships/image" Target="../media/image15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6CA34C60-F228-5441-A920-DF94CCB804FA}"/>
              </a:ext>
            </a:extLst>
          </p:cNvPr>
          <p:cNvSpPr/>
          <p:nvPr/>
        </p:nvSpPr>
        <p:spPr>
          <a:xfrm>
            <a:off x="2611792" y="1896951"/>
            <a:ext cx="4442344" cy="98480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5690224" y="1473051"/>
            <a:ext cx="2474928" cy="165239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4" name="Graphic 36">
            <a:extLst>
              <a:ext uri="{FF2B5EF4-FFF2-40B4-BE49-F238E27FC236}">
                <a16:creationId xmlns:a16="http://schemas.microsoft.com/office/drawing/2014/main" id="{2FEAF0B5-3330-184C-AE88-A8058CB5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08532" y="2035849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8AACC3F-AAED-A249-8AD2-D71F2C19591E}"/>
              </a:ext>
            </a:extLst>
          </p:cNvPr>
          <p:cNvSpPr txBox="1"/>
          <p:nvPr/>
        </p:nvSpPr>
        <p:spPr>
          <a:xfrm>
            <a:off x="5785193" y="2543288"/>
            <a:ext cx="11165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1465085" y="1471076"/>
            <a:ext cx="2474928" cy="165437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898444" y="1142724"/>
            <a:ext cx="7741839" cy="392978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1444616" y="3302166"/>
            <a:ext cx="2470969" cy="164521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706503" y="341190"/>
            <a:ext cx="8115379" cy="49719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300214" y="788789"/>
            <a:ext cx="2721594" cy="441847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A3C1AC7C-AF13-3046-A016-16841DAF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8318" y="1894644"/>
            <a:ext cx="330200" cy="3302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504" y="341189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8445" y="1142724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5085" y="1471076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5085" y="3316641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1450940" y="2560113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47758" y="2006402"/>
            <a:ext cx="469900" cy="4699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2579B510-E12C-5347-948E-CEB10E127B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93630" y="2017549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3A7CEB2-7515-104B-A313-63BC9587BB83}"/>
              </a:ext>
            </a:extLst>
          </p:cNvPr>
          <p:cNvSpPr txBox="1"/>
          <p:nvPr/>
        </p:nvSpPr>
        <p:spPr>
          <a:xfrm>
            <a:off x="1855139" y="4397163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Suricata 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8373D4-E4DA-644B-B76B-3BC72F0E1195}"/>
              </a:ext>
            </a:extLst>
          </p:cNvPr>
          <p:cNvSpPr txBox="1"/>
          <p:nvPr/>
        </p:nvSpPr>
        <p:spPr>
          <a:xfrm>
            <a:off x="2651602" y="2559185"/>
            <a:ext cx="11324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3FF6A9-7229-194C-B3C7-C83C8AB8EF44}"/>
              </a:ext>
            </a:extLst>
          </p:cNvPr>
          <p:cNvSpPr txBox="1"/>
          <p:nvPr/>
        </p:nvSpPr>
        <p:spPr>
          <a:xfrm>
            <a:off x="4021807" y="3372968"/>
            <a:ext cx="157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Network Load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Balancer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8852DB1-68FE-9F4C-8AAC-F033BE8FB59C}"/>
              </a:ext>
            </a:extLst>
          </p:cNvPr>
          <p:cNvSpPr/>
          <p:nvPr/>
        </p:nvSpPr>
        <p:spPr>
          <a:xfrm>
            <a:off x="5671319" y="3302166"/>
            <a:ext cx="2470969" cy="164521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5529796" y="798579"/>
            <a:ext cx="2769637" cy="440868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93988" y="1480483"/>
            <a:ext cx="274320" cy="27432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259CEA8D-E4D3-F14D-ABF2-BB0236216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73043" y="3309438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7002417" y="2557039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38102" y="2033811"/>
            <a:ext cx="469900" cy="4699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0B8101C-698F-D449-84DD-EA8E3EF5513B}"/>
              </a:ext>
            </a:extLst>
          </p:cNvPr>
          <p:cNvSpPr txBox="1"/>
          <p:nvPr/>
        </p:nvSpPr>
        <p:spPr>
          <a:xfrm>
            <a:off x="6199901" y="4397162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Suricata 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Graphic 24">
            <a:extLst>
              <a:ext uri="{FF2B5EF4-FFF2-40B4-BE49-F238E27FC236}">
                <a16:creationId xmlns:a16="http://schemas.microsoft.com/office/drawing/2014/main" id="{F1D14D99-8F2C-1044-A8CD-72E2D82BB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275" y="2915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99D481B-16EA-BD49-A586-957C7D1F14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21603" y="3926544"/>
            <a:ext cx="469900" cy="4699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85A94B6C-E370-B944-83A2-E716515BCD5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76842" y="3932109"/>
            <a:ext cx="469900" cy="4699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CA34C60-F228-5441-A920-DF94CCB804FA}"/>
              </a:ext>
            </a:extLst>
          </p:cNvPr>
          <p:cNvSpPr/>
          <p:nvPr/>
        </p:nvSpPr>
        <p:spPr>
          <a:xfrm>
            <a:off x="2187376" y="3842654"/>
            <a:ext cx="5252951" cy="98922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5" name="Graphic 60">
            <a:extLst>
              <a:ext uri="{FF2B5EF4-FFF2-40B4-BE49-F238E27FC236}">
                <a16:creationId xmlns:a16="http://schemas.microsoft.com/office/drawing/2014/main" id="{A3C1AC7C-AF13-3046-A016-16841DAF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8318" y="3836755"/>
            <a:ext cx="330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43068</TotalTime>
  <Words>38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O'Neal, Anna</cp:lastModifiedBy>
  <cp:revision>605</cp:revision>
  <cp:lastPrinted>2019-01-03T20:59:05Z</cp:lastPrinted>
  <dcterms:created xsi:type="dcterms:W3CDTF">2018-09-14T20:21:45Z</dcterms:created>
  <dcterms:modified xsi:type="dcterms:W3CDTF">2021-09-03T16:10:48Z</dcterms:modified>
</cp:coreProperties>
</file>