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6" r:id="rId4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FA42E3-2DDD-422E-BBFA-ED3ED801CA34}">
          <p14:sldIdLst>
            <p14:sldId id="259"/>
          </p14:sldIdLst>
        </p14:section>
        <p14:section name="Old—DO NOT USE—For reference only" id="{E18D3D3B-4D3A-43D5-BF37-B067E08AB78D}">
          <p14:sldIdLst>
            <p14:sldId id="258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1243" y="-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7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7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4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0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8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7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4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8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6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67BA-9107-4E6F-9EA9-0922E06396EE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67BA-9107-4E6F-9EA9-0922E06396EE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14CFB-253E-4E8E-B1A6-39F0C6BDE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1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26" Type="http://schemas.openxmlformats.org/officeDocument/2006/relationships/image" Target="../media/image7.png"/><Relationship Id="rId3" Type="http://schemas.openxmlformats.org/officeDocument/2006/relationships/image" Target="../media/image9.svg"/><Relationship Id="rId21" Type="http://schemas.openxmlformats.org/officeDocument/2006/relationships/image" Target="../media/image40.svg"/><Relationship Id="rId34" Type="http://schemas.openxmlformats.org/officeDocument/2006/relationships/image" Target="../media/image14.png"/><Relationship Id="rId17" Type="http://schemas.openxmlformats.org/officeDocument/2006/relationships/image" Target="../media/image14.svg"/><Relationship Id="rId25" Type="http://schemas.openxmlformats.org/officeDocument/2006/relationships/image" Target="../media/image6.png"/><Relationship Id="rId33" Type="http://schemas.openxmlformats.org/officeDocument/2006/relationships/image" Target="../media/image13.png"/><Relationship Id="rId2" Type="http://schemas.openxmlformats.org/officeDocument/2006/relationships/image" Target="../media/image1.png"/><Relationship Id="rId20" Type="http://schemas.openxmlformats.org/officeDocument/2006/relationships/image" Target="../media/image4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6.svg"/><Relationship Id="rId32" Type="http://schemas.openxmlformats.org/officeDocument/2006/relationships/image" Target="../media/image12.png"/><Relationship Id="rId37" Type="http://schemas.openxmlformats.org/officeDocument/2006/relationships/image" Target="../media/image17.png"/><Relationship Id="rId28" Type="http://schemas.openxmlformats.org/officeDocument/2006/relationships/image" Target="../media/image8.png"/><Relationship Id="rId36" Type="http://schemas.openxmlformats.org/officeDocument/2006/relationships/image" Target="../media/image16.png"/><Relationship Id="rId19" Type="http://schemas.openxmlformats.org/officeDocument/2006/relationships/image" Target="../media/image18.svg"/><Relationship Id="rId31" Type="http://schemas.openxmlformats.org/officeDocument/2006/relationships/image" Target="../media/image11.png"/><Relationship Id="rId4" Type="http://schemas.openxmlformats.org/officeDocument/2006/relationships/image" Target="../media/image2.png"/><Relationship Id="rId22" Type="http://schemas.openxmlformats.org/officeDocument/2006/relationships/image" Target="../media/image5.png"/><Relationship Id="rId27" Type="http://schemas.microsoft.com/office/2007/relationships/hdphoto" Target="../media/hdphoto1.wdp"/><Relationship Id="rId30" Type="http://schemas.openxmlformats.org/officeDocument/2006/relationships/image" Target="../media/image10.png"/><Relationship Id="rId35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26" Type="http://schemas.openxmlformats.org/officeDocument/2006/relationships/image" Target="../media/image7.png"/><Relationship Id="rId3" Type="http://schemas.openxmlformats.org/officeDocument/2006/relationships/image" Target="../media/image9.svg"/><Relationship Id="rId21" Type="http://schemas.openxmlformats.org/officeDocument/2006/relationships/image" Target="../media/image40.svg"/><Relationship Id="rId34" Type="http://schemas.openxmlformats.org/officeDocument/2006/relationships/image" Target="../media/image14.png"/><Relationship Id="rId17" Type="http://schemas.openxmlformats.org/officeDocument/2006/relationships/image" Target="../media/image14.svg"/><Relationship Id="rId25" Type="http://schemas.openxmlformats.org/officeDocument/2006/relationships/image" Target="../media/image6.png"/><Relationship Id="rId33" Type="http://schemas.openxmlformats.org/officeDocument/2006/relationships/image" Target="../media/image13.png"/><Relationship Id="rId2" Type="http://schemas.openxmlformats.org/officeDocument/2006/relationships/image" Target="../media/image1.png"/><Relationship Id="rId20" Type="http://schemas.openxmlformats.org/officeDocument/2006/relationships/image" Target="../media/image4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6.svg"/><Relationship Id="rId32" Type="http://schemas.openxmlformats.org/officeDocument/2006/relationships/image" Target="../media/image12.png"/><Relationship Id="rId23" Type="http://schemas.openxmlformats.org/officeDocument/2006/relationships/image" Target="../media/image5.png"/><Relationship Id="rId28" Type="http://schemas.openxmlformats.org/officeDocument/2006/relationships/image" Target="../media/image17.png"/><Relationship Id="rId36" Type="http://schemas.openxmlformats.org/officeDocument/2006/relationships/image" Target="../media/image16.png"/><Relationship Id="rId19" Type="http://schemas.openxmlformats.org/officeDocument/2006/relationships/image" Target="../media/image18.svg"/><Relationship Id="rId31" Type="http://schemas.openxmlformats.org/officeDocument/2006/relationships/image" Target="../media/image11.png"/><Relationship Id="rId4" Type="http://schemas.openxmlformats.org/officeDocument/2006/relationships/image" Target="../media/image2.png"/><Relationship Id="rId22" Type="http://schemas.openxmlformats.org/officeDocument/2006/relationships/image" Target="../media/image8.png"/><Relationship Id="rId27" Type="http://schemas.microsoft.com/office/2007/relationships/hdphoto" Target="../media/hdphoto1.wdp"/><Relationship Id="rId30" Type="http://schemas.openxmlformats.org/officeDocument/2006/relationships/image" Target="../media/image10.png"/><Relationship Id="rId35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26" Type="http://schemas.openxmlformats.org/officeDocument/2006/relationships/image" Target="../media/image7.png"/><Relationship Id="rId3" Type="http://schemas.openxmlformats.org/officeDocument/2006/relationships/image" Target="../media/image9.svg"/><Relationship Id="rId21" Type="http://schemas.openxmlformats.org/officeDocument/2006/relationships/image" Target="../media/image40.svg"/><Relationship Id="rId34" Type="http://schemas.openxmlformats.org/officeDocument/2006/relationships/image" Target="../media/image14.png"/><Relationship Id="rId17" Type="http://schemas.openxmlformats.org/officeDocument/2006/relationships/image" Target="../media/image14.svg"/><Relationship Id="rId25" Type="http://schemas.openxmlformats.org/officeDocument/2006/relationships/image" Target="../media/image6.png"/><Relationship Id="rId33" Type="http://schemas.openxmlformats.org/officeDocument/2006/relationships/image" Target="../media/image13.png"/><Relationship Id="rId2" Type="http://schemas.openxmlformats.org/officeDocument/2006/relationships/image" Target="../media/image1.png"/><Relationship Id="rId20" Type="http://schemas.openxmlformats.org/officeDocument/2006/relationships/image" Target="../media/image4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6.svg"/><Relationship Id="rId32" Type="http://schemas.openxmlformats.org/officeDocument/2006/relationships/image" Target="../media/image12.png"/><Relationship Id="rId23" Type="http://schemas.openxmlformats.org/officeDocument/2006/relationships/image" Target="../media/image5.png"/><Relationship Id="rId28" Type="http://schemas.openxmlformats.org/officeDocument/2006/relationships/image" Target="../media/image17.png"/><Relationship Id="rId36" Type="http://schemas.openxmlformats.org/officeDocument/2006/relationships/image" Target="../media/image16.png"/><Relationship Id="rId19" Type="http://schemas.openxmlformats.org/officeDocument/2006/relationships/image" Target="../media/image18.svg"/><Relationship Id="rId31" Type="http://schemas.openxmlformats.org/officeDocument/2006/relationships/image" Target="../media/image11.png"/><Relationship Id="rId4" Type="http://schemas.openxmlformats.org/officeDocument/2006/relationships/image" Target="../media/image2.png"/><Relationship Id="rId22" Type="http://schemas.openxmlformats.org/officeDocument/2006/relationships/image" Target="../media/image8.png"/><Relationship Id="rId27" Type="http://schemas.microsoft.com/office/2007/relationships/hdphoto" Target="../media/hdphoto1.wdp"/><Relationship Id="rId30" Type="http://schemas.openxmlformats.org/officeDocument/2006/relationships/image" Target="../media/image10.png"/><Relationship Id="rId3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484332" y="5201911"/>
            <a:ext cx="7576722" cy="99977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484332" y="2742649"/>
            <a:ext cx="7576722" cy="8695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</a:t>
            </a: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014759" y="2278623"/>
            <a:ext cx="2048620" cy="24145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0479142" y="2278623"/>
            <a:ext cx="2048256" cy="24145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3366039" y="1931012"/>
            <a:ext cx="9495989" cy="561519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123487" y="1253167"/>
            <a:ext cx="12401253" cy="66491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123488" y="1253167"/>
            <a:ext cx="381000" cy="381000"/>
          </a:xfrm>
          <a:prstGeom prst="rect">
            <a:avLst/>
          </a:prstGeom>
        </p:spPr>
      </p:pic>
      <p:pic>
        <p:nvPicPr>
          <p:cNvPr id="8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366040" y="1931011"/>
            <a:ext cx="381000" cy="381000"/>
          </a:xfrm>
          <a:prstGeom prst="rect">
            <a:avLst/>
          </a:prstGeom>
        </p:spPr>
      </p:pic>
      <p:pic>
        <p:nvPicPr>
          <p:cNvPr id="9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014759" y="2278623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014759" y="4775857"/>
            <a:ext cx="2051668" cy="26708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4014759" y="4775857"/>
            <a:ext cx="381000" cy="381000"/>
          </a:xfrm>
          <a:prstGeom prst="rect">
            <a:avLst/>
          </a:prstGeom>
        </p:spPr>
      </p:pic>
      <p:pic>
        <p:nvPicPr>
          <p:cNvPr id="14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6745567" y="5201911"/>
            <a:ext cx="381000" cy="381000"/>
          </a:xfrm>
          <a:prstGeom prst="rect">
            <a:avLst/>
          </a:prstGeom>
        </p:spPr>
      </p:pic>
      <p:sp>
        <p:nvSpPr>
          <p:cNvPr id="18" name="TextBox 19">
            <a:extLst>
              <a:ext uri="{FF2B5EF4-FFF2-40B4-BE49-F238E27FC236}">
                <a16:creationId xmlns:a16="http://schemas.microsoft.com/office/drawing/2014/main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792" y="4176429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117" y="37375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836408" y="2278623"/>
            <a:ext cx="2048256" cy="24145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836408" y="2278623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836408" y="4775857"/>
            <a:ext cx="2048256" cy="26708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3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7836408" y="477585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284" y="5291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100" y="571906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284" y="64889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100" y="692316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424733" y="328137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16" y="5291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332" y="571906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16" y="64889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332" y="692316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16" y="2814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7501" y="328137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46284" y="2814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6738817" y="2742649"/>
            <a:ext cx="381000" cy="381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819402" y="1593133"/>
            <a:ext cx="2423160" cy="610707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7663702" y="1593134"/>
            <a:ext cx="2420203" cy="61070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29A4B8A3-9C63-104B-986C-E2796ED6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5141" y="19355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34759C8A-7F9B-B748-9669-9799EF21C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3995" y="2704528"/>
            <a:ext cx="13282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pic>
        <p:nvPicPr>
          <p:cNvPr id="40" name="Graphic 18">
            <a:extLst>
              <a:ext uri="{FF2B5EF4-FFF2-40B4-BE49-F238E27FC236}">
                <a16:creationId xmlns:a16="http://schemas.microsoft.com/office/drawing/2014/main" id="{A4F5BDDE-5F7C-1E41-A1B0-2FD56A4D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422" y="32501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9">
            <a:extLst>
              <a:ext uri="{FF2B5EF4-FFF2-40B4-BE49-F238E27FC236}">
                <a16:creationId xmlns:a16="http://schemas.microsoft.com/office/drawing/2014/main" id="{9F1990FF-C915-6349-BAAE-A6C4A6038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2773" y="4014471"/>
            <a:ext cx="17132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OpenSearch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4103" y="6305512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configuration files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822" y="58483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60">
            <a:extLst>
              <a:ext uri="{FF2B5EF4-FFF2-40B4-BE49-F238E27FC236}">
                <a16:creationId xmlns:a16="http://schemas.microsoft.com/office/drawing/2014/main" id="{34E58C84-DC2E-5E48-8722-27FE9622C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7394" y="6305512"/>
            <a:ext cx="6374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log files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7541" y="58483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422" y="45919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CCB91AC5-C76C-F545-8ADD-956FB26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4656" y="5363655"/>
            <a:ext cx="14895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53</a:t>
            </a:r>
          </a:p>
        </p:txBody>
      </p:sp>
      <p:pic>
        <p:nvPicPr>
          <p:cNvPr id="48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5141" y="45919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2690" y="5363655"/>
            <a:ext cx="1352421" cy="2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5141" y="32501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4704" y="4014471"/>
            <a:ext cx="16668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loudWatch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Graphic 12">
            <a:extLst>
              <a:ext uri="{FF2B5EF4-FFF2-40B4-BE49-F238E27FC236}">
                <a16:creationId xmlns:a16="http://schemas.microsoft.com/office/drawing/2014/main" id="{5EA8505D-C1F4-EE4E-833B-CB64A1B3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422" y="19355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9">
            <a:extLst>
              <a:ext uri="{FF2B5EF4-FFF2-40B4-BE49-F238E27FC236}">
                <a16:creationId xmlns:a16="http://schemas.microsoft.com/office/drawing/2014/main" id="{06DC369A-EAD9-9443-8C96-34434FF81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1762" y="2704528"/>
            <a:ext cx="1495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4481439" y="6343166"/>
            <a:ext cx="7579615" cy="88900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Docker container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0479142" y="2278623"/>
            <a:ext cx="381000" cy="3810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0479142" y="4775857"/>
            <a:ext cx="2048256" cy="26708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9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0479142" y="4775857"/>
            <a:ext cx="381000" cy="381000"/>
          </a:xfrm>
          <a:prstGeom prst="rect">
            <a:avLst/>
          </a:prstGeom>
        </p:spPr>
      </p:pic>
      <p:pic>
        <p:nvPicPr>
          <p:cNvPr id="6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70" y="5291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5486" y="571906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70" y="64889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5486" y="692316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5887" y="328137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74670" y="2814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0320054" y="1593134"/>
            <a:ext cx="2421275" cy="61070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24502" y="37375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995318" y="4176429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53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808262" y="5201911"/>
            <a:ext cx="6929441" cy="99977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808263" y="2796437"/>
            <a:ext cx="6929442" cy="8695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017806" y="2327642"/>
            <a:ext cx="2048620" cy="221782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0479142" y="2278624"/>
            <a:ext cx="2048256" cy="227208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3404999" y="1931012"/>
            <a:ext cx="9648301" cy="561519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090831" y="1253167"/>
            <a:ext cx="12882488" cy="66491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090830" y="1253167"/>
            <a:ext cx="381000" cy="381000"/>
          </a:xfrm>
          <a:prstGeom prst="rect">
            <a:avLst/>
          </a:prstGeom>
        </p:spPr>
      </p:pic>
      <p:pic>
        <p:nvPicPr>
          <p:cNvPr id="8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419828" y="1931011"/>
            <a:ext cx="381000" cy="381000"/>
          </a:xfrm>
          <a:prstGeom prst="rect">
            <a:avLst/>
          </a:prstGeom>
        </p:spPr>
      </p:pic>
      <p:pic>
        <p:nvPicPr>
          <p:cNvPr id="9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014759" y="2316376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014759" y="4684676"/>
            <a:ext cx="2051668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4014759" y="4686942"/>
            <a:ext cx="381000" cy="381000"/>
          </a:xfrm>
          <a:prstGeom prst="rect">
            <a:avLst/>
          </a:prstGeom>
        </p:spPr>
      </p:pic>
      <p:pic>
        <p:nvPicPr>
          <p:cNvPr id="1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90" y="5291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6745567" y="5201911"/>
            <a:ext cx="381000" cy="381000"/>
          </a:xfrm>
          <a:prstGeom prst="rect">
            <a:avLst/>
          </a:prstGeom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106" y="571906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90" y="64889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106" y="692316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244" y="4212857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569" y="3774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850756" y="2327643"/>
            <a:ext cx="2048256" cy="22253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857644" y="2324614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838804" y="4684675"/>
            <a:ext cx="2048256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3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7830077" y="4686942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25" y="5291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41" y="571906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25" y="64889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41" y="692316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796507" y="333516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85290" y="3774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90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856106" y="421285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842" y="333516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25" y="3774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54625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41" y="421285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6738817" y="2796437"/>
            <a:ext cx="381000" cy="381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819402" y="1593133"/>
            <a:ext cx="2423160" cy="610707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7663702" y="1593134"/>
            <a:ext cx="2420203" cy="61070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907704" y="1935534"/>
            <a:ext cx="3177497" cy="4831643"/>
            <a:chOff x="10786211" y="2044290"/>
            <a:chExt cx="3177497" cy="4831643"/>
          </a:xfrm>
        </p:grpSpPr>
        <p:pic>
          <p:nvPicPr>
            <p:cNvPr id="38" name="Graphic 17">
              <a:extLst>
                <a:ext uri="{FF2B5EF4-FFF2-40B4-BE49-F238E27FC236}">
                  <a16:creationId xmlns:a16="http://schemas.microsoft.com/office/drawing/2014/main" id="{29A4B8A3-9C63-104B-986C-E2796ED6B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6648" y="204429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11">
              <a:extLst>
                <a:ext uri="{FF2B5EF4-FFF2-40B4-BE49-F238E27FC236}">
                  <a16:creationId xmlns:a16="http://schemas.microsoft.com/office/drawing/2014/main" id="{34759C8A-7F9B-B748-9669-9799EF21C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5502" y="2813284"/>
              <a:ext cx="13282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  <p:pic>
          <p:nvPicPr>
            <p:cNvPr id="40" name="Graphic 18">
              <a:extLst>
                <a:ext uri="{FF2B5EF4-FFF2-40B4-BE49-F238E27FC236}">
                  <a16:creationId xmlns:a16="http://schemas.microsoft.com/office/drawing/2014/main" id="{A4F5BDDE-5F7C-1E41-A1B0-2FD56A4D7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6059" y="335894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19">
              <a:extLst>
                <a:ext uri="{FF2B5EF4-FFF2-40B4-BE49-F238E27FC236}">
                  <a16:creationId xmlns:a16="http://schemas.microsoft.com/office/drawing/2014/main" id="{9F1990FF-C915-6349-BAAE-A6C4A6038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50410" y="4123227"/>
              <a:ext cx="17132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ES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20">
              <a:extLst>
                <a:ext uri="{FF2B5EF4-FFF2-40B4-BE49-F238E27FC236}">
                  <a16:creationId xmlns:a16="http://schemas.microsoft.com/office/drawing/2014/main" id="{873A5151-4A7B-9A48-9996-CBCA1C63B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61740" y="6414268"/>
              <a:ext cx="12906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configuration files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Graphic 31">
              <a:extLst>
                <a:ext uri="{FF2B5EF4-FFF2-40B4-BE49-F238E27FC236}">
                  <a16:creationId xmlns:a16="http://schemas.microsoft.com/office/drawing/2014/main" id="{5E4317A3-C947-2E4A-BF3D-D754AD5BF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78459" y="595706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id="{34E58C84-DC2E-5E48-8722-27FE9622C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08901" y="6414268"/>
              <a:ext cx="6374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log files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Graphic 66">
              <a:extLst>
                <a:ext uri="{FF2B5EF4-FFF2-40B4-BE49-F238E27FC236}">
                  <a16:creationId xmlns:a16="http://schemas.microsoft.com/office/drawing/2014/main" id="{27A2FBEB-B16D-5C48-AABF-654B9E138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9048" y="595706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Graphic 21">
              <a:extLst>
                <a:ext uri="{FF2B5EF4-FFF2-40B4-BE49-F238E27FC236}">
                  <a16:creationId xmlns:a16="http://schemas.microsoft.com/office/drawing/2014/main" id="{2274BF0C-7782-4E49-BA18-B61AFF72E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6059" y="470069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12">
              <a:extLst>
                <a:ext uri="{FF2B5EF4-FFF2-40B4-BE49-F238E27FC236}">
                  <a16:creationId xmlns:a16="http://schemas.microsoft.com/office/drawing/2014/main" id="{CCB91AC5-C76C-F545-8ADD-956FB2612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2293" y="5472411"/>
              <a:ext cx="14895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53</a:t>
              </a:r>
            </a:p>
          </p:txBody>
        </p:sp>
        <p:pic>
          <p:nvPicPr>
            <p:cNvPr id="48" name="Graphic 10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6648" y="470069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4197" y="5472411"/>
              <a:ext cx="1352421" cy="2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2" name="Graphic 17">
              <a:extLst>
                <a:ext uri="{FF2B5EF4-FFF2-40B4-BE49-F238E27FC236}">
                  <a16:creationId xmlns:a16="http://schemas.microsoft.com/office/drawing/2014/main" id="{443A8EDD-16C2-6848-83A6-4582C7B74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6648" y="335894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9">
              <a:extLst>
                <a:ext uri="{FF2B5EF4-FFF2-40B4-BE49-F238E27FC236}">
                  <a16:creationId xmlns:a16="http://schemas.microsoft.com/office/drawing/2014/main" id="{F9D6EE48-441C-334D-8184-61EA0808B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6211" y="4123227"/>
              <a:ext cx="16668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loudWatch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4" name="Graphic 12">
              <a:extLst>
                <a:ext uri="{FF2B5EF4-FFF2-40B4-BE49-F238E27FC236}">
                  <a16:creationId xmlns:a16="http://schemas.microsoft.com/office/drawing/2014/main" id="{5EA8505D-C1F4-EE4E-833B-CB64A1B34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6059" y="204429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19">
              <a:extLst>
                <a:ext uri="{FF2B5EF4-FFF2-40B4-BE49-F238E27FC236}">
                  <a16:creationId xmlns:a16="http://schemas.microsoft.com/office/drawing/2014/main" id="{06DC369A-EAD9-9443-8C96-34434FF81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9399" y="2813284"/>
              <a:ext cx="14953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Kinesis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/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Firehose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4808261" y="6343166"/>
            <a:ext cx="6929443" cy="88900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Docker container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0513996" y="2324614"/>
            <a:ext cx="381000" cy="3810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0495156" y="4684675"/>
            <a:ext cx="2048256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9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0486429" y="4686942"/>
            <a:ext cx="381000" cy="381000"/>
          </a:xfrm>
          <a:prstGeom prst="rect">
            <a:avLst/>
          </a:prstGeom>
        </p:spPr>
      </p:pic>
      <p:pic>
        <p:nvPicPr>
          <p:cNvPr id="6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721" y="5291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2537" y="571906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721" y="64889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2537" y="6923166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2938" y="333516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721" y="3774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91721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2537" y="421285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0320054" y="1593134"/>
            <a:ext cx="2421275" cy="61070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2623457" y="827314"/>
            <a:ext cx="11128921" cy="73260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623457" y="827314"/>
            <a:ext cx="11049000" cy="72063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47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3024000" y="1931013"/>
            <a:ext cx="7762211" cy="52466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2711194" y="1253167"/>
            <a:ext cx="11253878" cy="6245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621721" y="2327643"/>
            <a:ext cx="2444705" cy="16006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2709830" y="1253168"/>
            <a:ext cx="381000" cy="381000"/>
          </a:xfrm>
          <a:prstGeom prst="rect">
            <a:avLst/>
          </a:prstGeom>
        </p:spPr>
      </p:pic>
      <p:pic>
        <p:nvPicPr>
          <p:cNvPr id="8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024000" y="1935376"/>
            <a:ext cx="381000" cy="381000"/>
          </a:xfrm>
          <a:prstGeom prst="rect">
            <a:avLst/>
          </a:prstGeom>
        </p:spPr>
      </p:pic>
      <p:pic>
        <p:nvPicPr>
          <p:cNvPr id="9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621720" y="2324614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621721" y="4347793"/>
            <a:ext cx="2444706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3633759" y="4350059"/>
            <a:ext cx="381000" cy="381000"/>
          </a:xfrm>
          <a:prstGeom prst="rect">
            <a:avLst/>
          </a:prstGeom>
        </p:spPr>
      </p:pic>
      <p:pic>
        <p:nvPicPr>
          <p:cNvPr id="1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77" y="49546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316481" y="4865028"/>
            <a:ext cx="5313939" cy="99977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4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6745567" y="4865028"/>
            <a:ext cx="381000" cy="381000"/>
          </a:xfrm>
          <a:prstGeom prst="rect">
            <a:avLst/>
          </a:prstGeom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593" y="5382179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77" y="61520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593" y="658628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244" y="4262594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9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569" y="38025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850756" y="2327643"/>
            <a:ext cx="2441448" cy="16006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857644" y="2324614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838804" y="4347792"/>
            <a:ext cx="2441448" cy="271564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3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7830077" y="4350059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680" y="49546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2496" y="5382179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and 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MCT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680" y="61520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2496" y="658628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AIT Editor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801421" y="333516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6994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204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687810" y="333516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136" y="333516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367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68919" y="28678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183" y="333516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808262" y="2796437"/>
            <a:ext cx="4287774" cy="86958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7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6738817" y="2796437"/>
            <a:ext cx="381000" cy="381000"/>
          </a:xfrm>
          <a:prstGeom prst="rect">
            <a:avLst/>
          </a:prstGeom>
        </p:spPr>
      </p:pic>
      <p:pic>
        <p:nvPicPr>
          <p:cNvPr id="38" name="Graphic 17">
            <a:extLst>
              <a:ext uri="{FF2B5EF4-FFF2-40B4-BE49-F238E27FC236}">
                <a16:creationId xmlns:a16="http://schemas.microsoft.com/office/drawing/2014/main" id="{29A4B8A3-9C63-104B-986C-E2796ED6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48" y="20442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34759C8A-7F9B-B748-9669-9799EF21C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5502" y="2813284"/>
            <a:ext cx="13282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pic>
        <p:nvPicPr>
          <p:cNvPr id="40" name="Graphic 18">
            <a:extLst>
              <a:ext uri="{FF2B5EF4-FFF2-40B4-BE49-F238E27FC236}">
                <a16:creationId xmlns:a16="http://schemas.microsoft.com/office/drawing/2014/main" id="{A4F5BDDE-5F7C-1E41-A1B0-2FD56A4D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059" y="335894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9">
            <a:extLst>
              <a:ext uri="{FF2B5EF4-FFF2-40B4-BE49-F238E27FC236}">
                <a16:creationId xmlns:a16="http://schemas.microsoft.com/office/drawing/2014/main" id="{9F1990FF-C915-6349-BAAE-A6C4A6038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0410" y="4123227"/>
            <a:ext cx="17132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740" y="6414268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configuration files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459" y="59570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60">
            <a:extLst>
              <a:ext uri="{FF2B5EF4-FFF2-40B4-BE49-F238E27FC236}">
                <a16:creationId xmlns:a16="http://schemas.microsoft.com/office/drawing/2014/main" id="{34E58C84-DC2E-5E48-8722-27FE9622C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8901" y="6414268"/>
            <a:ext cx="6374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log files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048" y="59570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059" y="47006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CCB91AC5-C76C-F545-8ADD-956FB26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2293" y="5472411"/>
            <a:ext cx="14895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53</a:t>
            </a:r>
          </a:p>
        </p:txBody>
      </p:sp>
      <p:pic>
        <p:nvPicPr>
          <p:cNvPr id="48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48" y="47006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97" y="5472411"/>
            <a:ext cx="1352421" cy="2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453643" y="1593134"/>
            <a:ext cx="2779046" cy="574105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7663702" y="1593134"/>
            <a:ext cx="2779046" cy="574105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48" y="335894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6211" y="4123227"/>
            <a:ext cx="16668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loudWatch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Graphic 12">
            <a:extLst>
              <a:ext uri="{FF2B5EF4-FFF2-40B4-BE49-F238E27FC236}">
                <a16:creationId xmlns:a16="http://schemas.microsoft.com/office/drawing/2014/main" id="{5EA8505D-C1F4-EE4E-833B-CB64A1B3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059" y="20442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9">
            <a:extLst>
              <a:ext uri="{FF2B5EF4-FFF2-40B4-BE49-F238E27FC236}">
                <a16:creationId xmlns:a16="http://schemas.microsoft.com/office/drawing/2014/main" id="{06DC369A-EAD9-9443-8C96-34434FF81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9399" y="2813284"/>
            <a:ext cx="1495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4316480" y="6006283"/>
            <a:ext cx="5313939" cy="88900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container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623457" y="827314"/>
            <a:ext cx="11128921" cy="73260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2623457" y="827314"/>
            <a:ext cx="11049000" cy="72063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4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247</Words>
  <Application>Microsoft Office PowerPoint</Application>
  <PresentationFormat>Custom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Marcia Johnston</cp:lastModifiedBy>
  <cp:revision>9</cp:revision>
  <dcterms:created xsi:type="dcterms:W3CDTF">2021-09-07T21:00:18Z</dcterms:created>
  <dcterms:modified xsi:type="dcterms:W3CDTF">2021-09-10T00:54:45Z</dcterms:modified>
</cp:coreProperties>
</file>