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059"/>
    <p:restoredTop sz="94123"/>
  </p:normalViewPr>
  <p:slideViewPr>
    <p:cSldViewPr snapToGrid="0" snapToObjects="1">
      <p:cViewPr>
        <p:scale>
          <a:sx n="235" d="100"/>
          <a:sy n="235" d="100"/>
        </p:scale>
        <p:origin x="-720" y="-696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8/16/21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8/16/21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1465084" y="1553521"/>
            <a:ext cx="3676543" cy="17972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898445" y="1195189"/>
            <a:ext cx="5902752" cy="40753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1467065" y="3639810"/>
            <a:ext cx="3706259" cy="15208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706503" y="341189"/>
            <a:ext cx="9585599" cy="51579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504" y="341189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445" y="1195189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5085" y="1551162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8789" y="3648856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3767936" y="2739263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1020" y="2280596"/>
            <a:ext cx="469900" cy="4699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2579B510-E12C-5347-948E-CEB10E127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83902" y="2273232"/>
            <a:ext cx="469900" cy="4699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38373D4-E4DA-644B-B76B-3BC72F0E1195}"/>
              </a:ext>
            </a:extLst>
          </p:cNvPr>
          <p:cNvSpPr txBox="1"/>
          <p:nvPr/>
        </p:nvSpPr>
        <p:spPr>
          <a:xfrm>
            <a:off x="1451617" y="2732014"/>
            <a:ext cx="11324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D7B0ED-9CA4-5448-817E-F33E52BCA79E}"/>
              </a:ext>
            </a:extLst>
          </p:cNvPr>
          <p:cNvSpPr txBox="1"/>
          <p:nvPr/>
        </p:nvSpPr>
        <p:spPr>
          <a:xfrm>
            <a:off x="8640283" y="4640332"/>
            <a:ext cx="165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3D07D26E-A1C3-1548-BAD2-2E38B9F7B4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80861" y="3993610"/>
            <a:ext cx="591034" cy="591034"/>
          </a:xfrm>
          <a:prstGeom prst="rect">
            <a:avLst/>
          </a:prstGeom>
        </p:spPr>
      </p:pic>
      <p:pic>
        <p:nvPicPr>
          <p:cNvPr id="39" name="Graphic 31">
            <a:extLst>
              <a:ext uri="{FF2B5EF4-FFF2-40B4-BE49-F238E27FC236}">
                <a16:creationId xmlns:a16="http://schemas.microsoft.com/office/drawing/2014/main" id="{3EE3F0C0-1D81-EB4C-804C-3A57EC396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984" y="5521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9">
            <a:extLst>
              <a:ext uri="{FF2B5EF4-FFF2-40B4-BE49-F238E27FC236}">
                <a16:creationId xmlns:a16="http://schemas.microsoft.com/office/drawing/2014/main" id="{6D2B6059-FC11-2C4C-A25F-7566B1C72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580" y="2751626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1" name="Graphic 8">
            <a:extLst>
              <a:ext uri="{FF2B5EF4-FFF2-40B4-BE49-F238E27FC236}">
                <a16:creationId xmlns:a16="http://schemas.microsoft.com/office/drawing/2014/main" id="{5EF96429-F62B-6744-B8AE-617D29825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02" y="22769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09C62745-29E4-2C49-B747-632B073D4E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5983" y="4111332"/>
            <a:ext cx="469900" cy="4699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9EED436-6604-C849-A4F4-1E3242FB4352}"/>
              </a:ext>
            </a:extLst>
          </p:cNvPr>
          <p:cNvSpPr txBox="1"/>
          <p:nvPr/>
        </p:nvSpPr>
        <p:spPr>
          <a:xfrm>
            <a:off x="1687594" y="4581232"/>
            <a:ext cx="11324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AIT Server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48725E22-8D07-A14F-B2EE-C0E8ABA856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3321" y="4111332"/>
            <a:ext cx="469900" cy="4699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5466E3B-DD21-D141-A231-5F0DF1411BFF}"/>
              </a:ext>
            </a:extLst>
          </p:cNvPr>
          <p:cNvSpPr txBox="1"/>
          <p:nvPr/>
        </p:nvSpPr>
        <p:spPr>
          <a:xfrm>
            <a:off x="3631036" y="4573526"/>
            <a:ext cx="11324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AIT Editor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4E43DE1-A0C1-1B4A-B0A2-5B051CD5258B}"/>
              </a:ext>
            </a:extLst>
          </p:cNvPr>
          <p:cNvGrpSpPr/>
          <p:nvPr/>
        </p:nvGrpSpPr>
        <p:grpSpPr>
          <a:xfrm>
            <a:off x="4854506" y="2187545"/>
            <a:ext cx="2279650" cy="1223665"/>
            <a:chOff x="4973007" y="3920918"/>
            <a:chExt cx="2279650" cy="1223665"/>
          </a:xfrm>
        </p:grpSpPr>
        <p:pic>
          <p:nvPicPr>
            <p:cNvPr id="47" name="Graphic 18">
              <a:extLst>
                <a:ext uri="{FF2B5EF4-FFF2-40B4-BE49-F238E27FC236}">
                  <a16:creationId xmlns:a16="http://schemas.microsoft.com/office/drawing/2014/main" id="{06DAB3FB-3B3D-7941-B2DB-92A95EBB53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038" y="392091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9">
              <a:extLst>
                <a:ext uri="{FF2B5EF4-FFF2-40B4-BE49-F238E27FC236}">
                  <a16:creationId xmlns:a16="http://schemas.microsoft.com/office/drawing/2014/main" id="{E72BF9D3-FD59-BF42-9BE2-015B15660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3007" y="4682918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Elasticsearch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</p:grpSp>
      <p:pic>
        <p:nvPicPr>
          <p:cNvPr id="49" name="Graphic 7">
            <a:extLst>
              <a:ext uri="{FF2B5EF4-FFF2-40B4-BE49-F238E27FC236}">
                <a16:creationId xmlns:a16="http://schemas.microsoft.com/office/drawing/2014/main" id="{ED4673A0-5BB2-E443-B533-061ED7C24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174" y="44909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31">
            <a:extLst>
              <a:ext uri="{FF2B5EF4-FFF2-40B4-BE49-F238E27FC236}">
                <a16:creationId xmlns:a16="http://schemas.microsoft.com/office/drawing/2014/main" id="{DC397688-EDD0-8B43-AB78-9A6A43047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2639" y="4941760"/>
            <a:ext cx="116363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Logs</a:t>
            </a:r>
          </a:p>
        </p:txBody>
      </p:sp>
      <p:pic>
        <p:nvPicPr>
          <p:cNvPr id="51" name="Graphic 17">
            <a:extLst>
              <a:ext uri="{FF2B5EF4-FFF2-40B4-BE49-F238E27FC236}">
                <a16:creationId xmlns:a16="http://schemas.microsoft.com/office/drawing/2014/main" id="{C3B53815-723D-0B45-8962-A89EE70F3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791" y="147367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9">
            <a:extLst>
              <a:ext uri="{FF2B5EF4-FFF2-40B4-BE49-F238E27FC236}">
                <a16:creationId xmlns:a16="http://schemas.microsoft.com/office/drawing/2014/main" id="{1871194D-FD13-2040-A0D3-B7585A400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5016" y="223567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78" name="TextBox 17">
            <a:extLst>
              <a:ext uri="{FF2B5EF4-FFF2-40B4-BE49-F238E27FC236}">
                <a16:creationId xmlns:a16="http://schemas.microsoft.com/office/drawing/2014/main" id="{F68A0CBE-3752-4547-8CA4-90C0B3D92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4445" y="4133365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 Ingest</a:t>
            </a:r>
          </a:p>
        </p:txBody>
      </p:sp>
      <p:pic>
        <p:nvPicPr>
          <p:cNvPr id="79" name="Graphic 13">
            <a:extLst>
              <a:ext uri="{FF2B5EF4-FFF2-40B4-BE49-F238E27FC236}">
                <a16:creationId xmlns:a16="http://schemas.microsoft.com/office/drawing/2014/main" id="{FC1C1621-A7EE-D14A-8360-9CF0C4BC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371" y="36539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12">
            <a:extLst>
              <a:ext uri="{FF2B5EF4-FFF2-40B4-BE49-F238E27FC236}">
                <a16:creationId xmlns:a16="http://schemas.microsoft.com/office/drawing/2014/main" id="{E25DF69E-A575-3147-80ED-CB6CF97B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693" y="21864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9">
            <a:extLst>
              <a:ext uri="{FF2B5EF4-FFF2-40B4-BE49-F238E27FC236}">
                <a16:creationId xmlns:a16="http://schemas.microsoft.com/office/drawing/2014/main" id="{002331A3-F580-9C4E-924B-4E0DD4E2B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43" y="2950006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  <p:pic>
        <p:nvPicPr>
          <p:cNvPr id="92" name="Graphic 17">
            <a:extLst>
              <a:ext uri="{FF2B5EF4-FFF2-40B4-BE49-F238E27FC236}">
                <a16:creationId xmlns:a16="http://schemas.microsoft.com/office/drawing/2014/main" id="{016CAF05-D45C-CF41-8179-A49B47BA2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172" y="26682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1">
            <a:extLst>
              <a:ext uri="{FF2B5EF4-FFF2-40B4-BE49-F238E27FC236}">
                <a16:creationId xmlns:a16="http://schemas.microsoft.com/office/drawing/2014/main" id="{E432C3EA-90CB-E543-BB14-F94B02890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3935" y="343023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24D6536-7C98-B243-8AC7-B3451BA14ADB}"/>
              </a:ext>
            </a:extLst>
          </p:cNvPr>
          <p:cNvCxnSpPr>
            <a:cxnSpLocks/>
            <a:stCxn id="43" idx="3"/>
            <a:endCxn id="40" idx="2"/>
          </p:cNvCxnSpPr>
          <p:nvPr/>
        </p:nvCxnSpPr>
        <p:spPr>
          <a:xfrm flipV="1">
            <a:off x="2475883" y="3182513"/>
            <a:ext cx="744622" cy="1163769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4D4DD8-15C6-DD45-8A87-06FFB7D47F51}"/>
              </a:ext>
            </a:extLst>
          </p:cNvPr>
          <p:cNvCxnSpPr>
            <a:cxnSpLocks/>
            <a:stCxn id="45" idx="1"/>
            <a:endCxn id="40" idx="2"/>
          </p:cNvCxnSpPr>
          <p:nvPr/>
        </p:nvCxnSpPr>
        <p:spPr>
          <a:xfrm rot="10800000">
            <a:off x="3220505" y="3182514"/>
            <a:ext cx="742816" cy="1163769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">
            <a:extLst>
              <a:ext uri="{FF2B5EF4-FFF2-40B4-BE49-F238E27FC236}">
                <a16:creationId xmlns:a16="http://schemas.microsoft.com/office/drawing/2014/main" id="{8FC54B27-C5A2-3147-8499-130E49F44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0603" y="100784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 Bucket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9134D1C8-1557-CC4B-9145-AF581E19E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968" y="100784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 Bucket</a:t>
            </a:r>
          </a:p>
        </p:txBody>
      </p:sp>
      <p:pic>
        <p:nvPicPr>
          <p:cNvPr id="54" name="Graphic 66">
            <a:extLst>
              <a:ext uri="{FF2B5EF4-FFF2-40B4-BE49-F238E27FC236}">
                <a16:creationId xmlns:a16="http://schemas.microsoft.com/office/drawing/2014/main" id="{E1A87E79-E8A9-1E4F-9CA7-ECF371F26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936" y="5527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49988</TotalTime>
  <Words>42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606</cp:revision>
  <cp:lastPrinted>2019-01-03T20:59:05Z</cp:lastPrinted>
  <dcterms:created xsi:type="dcterms:W3CDTF">2018-09-14T20:21:45Z</dcterms:created>
  <dcterms:modified xsi:type="dcterms:W3CDTF">2021-08-16T20:45:41Z</dcterms:modified>
</cp:coreProperties>
</file>