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A42E3-2DDD-422E-BBFA-ED3ED801CA34}">
          <p14:sldIdLst>
            <p14:sldId id="259"/>
          </p14:sldIdLst>
        </p14:section>
        <p14:section name="Old—DO NOT USE—For reference only" id="{E18D3D3B-4D3A-43D5-BF37-B067E08AB78D}">
          <p14:sldIdLst>
            <p14:sldId id="258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67BA-9107-4E6F-9EA9-0922E06396E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hdphoto" Target="../media/hdphoto1.wdp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microsoft.com/office/2007/relationships/hdphoto" Target="../media/hdphoto1.wdp"/><Relationship Id="rId23" Type="http://schemas.openxmlformats.org/officeDocument/2006/relationships/image" Target="../media/image20.png"/><Relationship Id="rId10" Type="http://schemas.openxmlformats.org/officeDocument/2006/relationships/image" Target="../media/image13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microsoft.com/office/2007/relationships/hdphoto" Target="../media/hdphoto1.wdp"/><Relationship Id="rId23" Type="http://schemas.openxmlformats.org/officeDocument/2006/relationships/image" Target="../media/image20.png"/><Relationship Id="rId10" Type="http://schemas.openxmlformats.org/officeDocument/2006/relationships/image" Target="../media/image13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5201911"/>
            <a:ext cx="7576722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2742649"/>
            <a:ext cx="757672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4759" y="2278623"/>
            <a:ext cx="2048620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3"/>
            <a:ext cx="2048256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366039" y="1931012"/>
            <a:ext cx="9495989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123487" y="1253167"/>
            <a:ext cx="12401253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23488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6040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4759" y="227862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775857"/>
            <a:ext cx="2051668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759" y="4775857"/>
            <a:ext cx="381000" cy="381000"/>
          </a:xfrm>
          <a:prstGeom prst="rect">
            <a:avLst/>
          </a:prstGeom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792" y="4176429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17" y="3737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36408" y="2278623"/>
            <a:ext cx="2048256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408" y="2278623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6408" y="4775857"/>
            <a:ext cx="2048256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6408" y="477585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64486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688282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Sequence Editor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24733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32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64486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32" y="688282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Sequence Editor</a:t>
            </a:r>
          </a:p>
        </p:txBody>
      </p:sp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7501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6284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8817" y="2742649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19355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3995" y="2704528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3250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2773" y="4014471"/>
            <a:ext cx="1713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OpenSearch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4103" y="630551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</a:p>
        </p:txBody>
      </p:sp>
      <p:pic>
        <p:nvPicPr>
          <p:cNvPr id="43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822" y="5848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394" y="6305512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541" y="5848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4591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4656" y="5363655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4591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2690" y="5363655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3250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704" y="4014471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5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19355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1762" y="2704528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481439" y="6343165"/>
            <a:ext cx="7579615" cy="104166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Docker container</a:t>
            </a: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9142" y="2278623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79142" y="4775857"/>
            <a:ext cx="2048256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79142" y="4775857"/>
            <a:ext cx="381000" cy="381000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70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486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6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70" y="64486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486" y="688282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Sequence Editor</a:t>
            </a: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887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74670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6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4502" y="3737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95318" y="417642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1145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5201911"/>
            <a:ext cx="6929441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3" y="2796437"/>
            <a:ext cx="692944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7806" y="2327642"/>
            <a:ext cx="2048620" cy="22178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4"/>
            <a:ext cx="2048256" cy="22720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404999" y="1931012"/>
            <a:ext cx="9648301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090831" y="1253167"/>
            <a:ext cx="12882488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90830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28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4759" y="231637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684676"/>
            <a:ext cx="205166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759" y="4686942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1285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048256" cy="22253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0077" y="4686942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96507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5290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6106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842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4625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07704" y="1935534"/>
            <a:ext cx="3177497" cy="4831643"/>
            <a:chOff x="10786211" y="2044290"/>
            <a:chExt cx="3177497" cy="4831643"/>
          </a:xfrm>
        </p:grpSpPr>
        <p:pic>
          <p:nvPicPr>
            <p:cNvPr id="38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5502" y="2813284"/>
              <a:ext cx="1328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40" name="Graphic 18">
              <a:extLst>
                <a:ext uri="{FF2B5EF4-FFF2-40B4-BE49-F238E27FC236}">
                  <a16:creationId xmlns:a16="http://schemas.microsoft.com/office/drawing/2014/main" id="{A4F5BDDE-5F7C-1E41-A1B0-2FD56A4D7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9F1990FF-C915-6349-BAAE-A6C4A603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0410" y="4123227"/>
              <a:ext cx="1713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ES</a:t>
              </a: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873A5151-4A7B-9A48-9996-CBCA1C63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1740" y="6414268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configuration files</a:t>
              </a:r>
            </a:p>
          </p:txBody>
        </p:sp>
        <p:pic>
          <p:nvPicPr>
            <p:cNvPr id="43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8459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901" y="6414268"/>
              <a:ext cx="6374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log files</a:t>
              </a:r>
            </a:p>
          </p:txBody>
        </p:sp>
        <p:pic>
          <p:nvPicPr>
            <p:cNvPr id="45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9048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2293" y="5472411"/>
              <a:ext cx="1489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pic>
          <p:nvPicPr>
            <p:cNvPr id="48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4197" y="5472411"/>
              <a:ext cx="1352421" cy="2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6211" y="4123227"/>
              <a:ext cx="1666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  <p:pic>
          <p:nvPicPr>
            <p:cNvPr id="54" name="Graphic 12">
              <a:extLst>
                <a:ext uri="{FF2B5EF4-FFF2-40B4-BE49-F238E27FC236}">
                  <a16:creationId xmlns:a16="http://schemas.microsoft.com/office/drawing/2014/main" id="{5EA8505D-C1F4-EE4E-833B-CB64A1B3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06DC369A-EAD9-9443-8C96-34434FF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9399" y="2813284"/>
              <a:ext cx="1495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Kinesis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808261" y="6343166"/>
            <a:ext cx="6929443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Docker container</a:t>
            </a: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3996" y="2324614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95156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6429" y="4686942"/>
            <a:ext cx="381000" cy="381000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6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938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6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1721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623457" y="827314"/>
            <a:ext cx="11128921" cy="7326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623457" y="827314"/>
            <a:ext cx="11049000" cy="7206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024000" y="1931013"/>
            <a:ext cx="7762211" cy="52466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711194" y="1253167"/>
            <a:ext cx="11253878" cy="6245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21721" y="2327643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09830" y="1253168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000" y="1935376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1720" y="2324614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721" y="4347793"/>
            <a:ext cx="244470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3759" y="4350059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316481" y="4865028"/>
            <a:ext cx="5313939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5567" y="4865028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6259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802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347792"/>
            <a:ext cx="244144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0077" y="4350059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01421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99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0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87810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136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67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8919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183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2796437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5502" y="2813284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0410" y="4123227"/>
            <a:ext cx="1713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ES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740" y="641426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</a:p>
        </p:txBody>
      </p:sp>
      <p:pic>
        <p:nvPicPr>
          <p:cNvPr id="43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59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901" y="6414268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48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2293" y="5472411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97" y="5472411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453643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6211" y="4123227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5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9399" y="2813284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316480" y="6006283"/>
            <a:ext cx="5313939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623457" y="827314"/>
            <a:ext cx="11128921" cy="7326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623457" y="827314"/>
            <a:ext cx="11049000" cy="7206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250</Words>
  <Application>Microsoft Office PowerPoint</Application>
  <PresentationFormat>Custom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Marcia Johnston</cp:lastModifiedBy>
  <cp:revision>10</cp:revision>
  <dcterms:created xsi:type="dcterms:W3CDTF">2021-09-07T21:00:18Z</dcterms:created>
  <dcterms:modified xsi:type="dcterms:W3CDTF">2021-09-22T16:07:05Z</dcterms:modified>
</cp:coreProperties>
</file>