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405"/>
  </p:normalViewPr>
  <p:slideViewPr>
    <p:cSldViewPr snapToGrid="0" snapToObjects="1">
      <p:cViewPr>
        <p:scale>
          <a:sx n="100" d="100"/>
          <a:sy n="100" d="100"/>
        </p:scale>
        <p:origin x="144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06070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b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6830" y="6635182"/>
            <a:ext cx="14630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Supported database systems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585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42" y="403098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>
            <a:off x="2024380" y="3793490"/>
            <a:ext cx="62738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76" idx="1"/>
          </p:cNvCxnSpPr>
          <p:nvPr/>
        </p:nvCxnSpPr>
        <p:spPr>
          <a:xfrm flipV="1">
            <a:off x="11430000" y="6396845"/>
            <a:ext cx="534195" cy="395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1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95" y="61618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4">
            <a:extLst>
              <a:ext uri="{FF2B5EF4-FFF2-40B4-BE49-F238E27FC236}">
                <a16:creationId xmlns:a16="http://schemas.microsoft.com/office/drawing/2014/main" id="{20DA15FB-E30F-E03B-1D11-7C673A5B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51" y="36056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2">
            <a:extLst>
              <a:ext uri="{FF2B5EF4-FFF2-40B4-BE49-F238E27FC236}">
                <a16:creationId xmlns:a16="http://schemas.microsoft.com/office/drawing/2014/main" id="{26653D7F-7270-93C8-0F18-252D4C82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726" y="4151729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5429</TotalTime>
  <Words>59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22</cp:revision>
  <dcterms:created xsi:type="dcterms:W3CDTF">2021-07-20T15:02:43Z</dcterms:created>
  <dcterms:modified xsi:type="dcterms:W3CDTF">2022-04-28T17:51:51Z</dcterms:modified>
</cp:coreProperties>
</file>