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7"/>
    <p:restoredTop sz="94663"/>
  </p:normalViewPr>
  <p:slideViewPr>
    <p:cSldViewPr snapToGrid="0" snapToObjects="1">
      <p:cViewPr varScale="1">
        <p:scale>
          <a:sx n="102" d="100"/>
          <a:sy n="102" d="100"/>
        </p:scale>
        <p:origin x="216" y="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B308-7047-DA47-BBE4-3C0DB366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0BC73-E450-CC4A-BA02-65031AE0A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5067-9E5F-9245-96D2-A1E0572D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4F83F-7F4C-664D-8034-D19B2C21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292D-F0DB-AC44-8D24-96B99E00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D0F6-2ACC-9546-9263-9401722B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B2506-A93A-A040-BA39-83B277F27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FD19-6B55-2B46-BD0B-C391DE4A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1E10-598D-764F-A766-F099EE9B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E4D4-250E-0845-8611-D7922339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76FE6-E031-2646-8E22-F9B1F3D6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1E27D-76FA-DD4D-B822-8FE57312B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42F9-DC97-3E4E-B086-6754B916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C2EB-986E-5648-865B-ABEC492F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3C62-7216-0944-A5EC-BF9E8461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20A1-4E0A-CE4F-94BD-46CAADD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4247-D206-F448-A6F5-27409C2C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74FC-519A-A045-BD90-5AD46CF9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54F9-9841-154F-B177-9829CA4C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EC17-AB06-B848-8306-5740B81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F82A-ED6C-C340-BA54-52E6E4DE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F8DE-712D-8C49-9153-84CBDB09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6F2B-CF66-6A4D-9210-BAC29491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41B1-AD09-DC46-AC6A-FFE97359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9248-0E38-2E45-A3AE-D6409AC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1212-5068-A64D-9B7A-643E8E9D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8E97-5998-BC41-BC32-5560C4A42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AF6C4-4F77-F347-AF4E-896E70C0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0E2BD-3257-8F48-BEDB-B8A36BD4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EEF1F-5AD4-2E49-B680-F70B30FB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199AC-7DAA-EB49-BEA8-A079676D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515-B9D5-4347-A2EE-39DB7494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CC4C-431D-A147-AB6A-5A59E2C8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1EB6-EA35-F246-A6EE-4C2FE0B23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BCD6E-026D-4F42-9585-4F9545A57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E0366-D5AF-1B41-AA2A-CF93FE036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B0024-DD20-4E4F-BA55-DF5D82D1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17A4C-ADE1-6748-A30A-FC716F7B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5DD84-DF34-E540-B199-8149E8C6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5AB4-76B6-DB4F-A147-44DA488A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B4A29-7BC2-3747-9416-CCFF2F1C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ACED1-2C5D-8D41-8188-A17164AA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727F1-FD1F-FB42-B03E-83302AC3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05433-07B7-8240-9847-C9A2F414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DAE09-C42C-4D41-93B9-C858D80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170FA-C013-AA42-ACE2-A8EC357A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832F-DEBE-E848-B794-86A0075E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9C46-1303-B543-9D8B-31C4B9B5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839A1-A4CC-5C47-943D-BF08ACC3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D9B4-857E-144A-A03F-AE2DACD2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DC5C7-E57B-6C4A-B14B-7D7016F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C093C-8D0C-7443-8321-508D63B4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29FD-ABCC-A14F-97CC-AD663BF3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09D56-9CE0-2A4A-A863-D42DEF66C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D42F2-895F-B24D-A59D-62E41333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60BC-23D7-FC49-9370-3FDAF172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F8BAF-09D5-8A4E-B743-9BDADFD0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3000D-6C85-9249-9060-5555B21A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1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398F6-3281-384F-9B8E-39E4C35E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FC89-1B81-8941-ACC0-9A9CB6FA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DBD5-BE2A-0C4D-87AA-CECB63389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E1BD-BB29-D841-B82C-38B4E3919F5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4D45-2E11-5841-BEC8-BDA914565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709C-5BE0-AE4F-92A3-14B30E0FC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4BFF-5A55-754F-94A1-A8165CBC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0">
            <a:extLst>
              <a:ext uri="{FF2B5EF4-FFF2-40B4-BE49-F238E27FC236}">
                <a16:creationId xmlns:a16="http://schemas.microsoft.com/office/drawing/2014/main" id="{C1CA22F7-E0A2-BC49-893D-34FC2DFE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63" y="28021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7">
            <a:extLst>
              <a:ext uri="{FF2B5EF4-FFF2-40B4-BE49-F238E27FC236}">
                <a16:creationId xmlns:a16="http://schemas.microsoft.com/office/drawing/2014/main" id="{D817B1EA-07E8-9442-A275-A8330FCF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550" y="3585621"/>
            <a:ext cx="23770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ACM Certificate Manager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611527C6-B4C1-E04F-970D-D62FFF1A9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2526" y="2922741"/>
            <a:ext cx="4841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50479CC5-B1E3-384A-8F2B-11ABAC54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813" y="2802091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5DCFE4BC-69F8-3240-8B4F-35A1545B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350" y="3513291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DE0AA-BB9E-CC4B-AC18-AF464D06DEED}"/>
              </a:ext>
            </a:extLst>
          </p:cNvPr>
          <p:cNvCxnSpPr>
            <a:cxnSpLocks/>
          </p:cNvCxnSpPr>
          <p:nvPr/>
        </p:nvCxnSpPr>
        <p:spPr>
          <a:xfrm>
            <a:off x="2108200" y="3177198"/>
            <a:ext cx="14636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5CE17F1B-0724-1E4F-A67E-CE3F9F3F1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475" y="4613210"/>
            <a:ext cx="22685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 – validation</a:t>
            </a:r>
          </a:p>
        </p:txBody>
      </p:sp>
      <p:pic>
        <p:nvPicPr>
          <p:cNvPr id="20" name="Graphic 27">
            <a:extLst>
              <a:ext uri="{FF2B5EF4-FFF2-40B4-BE49-F238E27FC236}">
                <a16:creationId xmlns:a16="http://schemas.microsoft.com/office/drawing/2014/main" id="{837F90AD-4504-1C44-90F5-97398B90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63" y="41560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15D57-8714-A649-96FF-D938C8C266DD}"/>
              </a:ext>
            </a:extLst>
          </p:cNvPr>
          <p:cNvCxnSpPr>
            <a:cxnSpLocks/>
          </p:cNvCxnSpPr>
          <p:nvPr/>
        </p:nvCxnSpPr>
        <p:spPr>
          <a:xfrm>
            <a:off x="4827131" y="3177198"/>
            <a:ext cx="10612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B4918A-4F4A-3144-89FA-BA3D36C27294}"/>
              </a:ext>
            </a:extLst>
          </p:cNvPr>
          <p:cNvCxnSpPr>
            <a:cxnSpLocks/>
          </p:cNvCxnSpPr>
          <p:nvPr/>
        </p:nvCxnSpPr>
        <p:spPr>
          <a:xfrm>
            <a:off x="5357731" y="4412272"/>
            <a:ext cx="6263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2E6045-1B57-8A44-8E5F-EB733078802E}"/>
              </a:ext>
            </a:extLst>
          </p:cNvPr>
          <p:cNvCxnSpPr>
            <a:cxnSpLocks/>
          </p:cNvCxnSpPr>
          <p:nvPr/>
        </p:nvCxnSpPr>
        <p:spPr>
          <a:xfrm flipV="1">
            <a:off x="5357731" y="3177199"/>
            <a:ext cx="0" cy="123507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A74D3A-DEA1-8A4D-931F-745D597E54A7}"/>
              </a:ext>
            </a:extLst>
          </p:cNvPr>
          <p:cNvCxnSpPr>
            <a:cxnSpLocks/>
          </p:cNvCxnSpPr>
          <p:nvPr/>
        </p:nvCxnSpPr>
        <p:spPr>
          <a:xfrm flipV="1">
            <a:off x="4230665" y="3893399"/>
            <a:ext cx="0" cy="2626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56ACEB-1C38-A24C-9445-AA47D915512E}"/>
              </a:ext>
            </a:extLst>
          </p:cNvPr>
          <p:cNvSpPr txBox="1"/>
          <p:nvPr/>
        </p:nvSpPr>
        <p:spPr>
          <a:xfrm>
            <a:off x="3179397" y="5546161"/>
            <a:ext cx="181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ACM certificate ARN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757BB-2A7D-0040-AC0D-7435F23B2D5D}"/>
              </a:ext>
            </a:extLst>
          </p:cNvPr>
          <p:cNvSpPr txBox="1"/>
          <p:nvPr/>
        </p:nvSpPr>
        <p:spPr>
          <a:xfrm>
            <a:off x="3117086" y="4245064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ACM domain validated?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C32C0C-170B-ED40-B111-6591033858D6}"/>
              </a:ext>
            </a:extLst>
          </p:cNvPr>
          <p:cNvCxnSpPr>
            <a:cxnSpLocks/>
          </p:cNvCxnSpPr>
          <p:nvPr/>
        </p:nvCxnSpPr>
        <p:spPr>
          <a:xfrm flipV="1">
            <a:off x="4224619" y="4613212"/>
            <a:ext cx="1" cy="7947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D50BE2E0-42A0-BA40-931E-5D1561122FDE}"/>
              </a:ext>
            </a:extLst>
          </p:cNvPr>
          <p:cNvSpPr/>
          <p:nvPr/>
        </p:nvSpPr>
        <p:spPr>
          <a:xfrm flipH="1">
            <a:off x="3073267" y="3410233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82F1D9-4927-6545-B5E2-F9EC3ACB6ABF}"/>
              </a:ext>
            </a:extLst>
          </p:cNvPr>
          <p:cNvSpPr txBox="1"/>
          <p:nvPr/>
        </p:nvSpPr>
        <p:spPr>
          <a:xfrm>
            <a:off x="3744947" y="4671056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B9C822-6955-8D43-B5E5-F31917D362B4}"/>
              </a:ext>
            </a:extLst>
          </p:cNvPr>
          <p:cNvSpPr txBox="1"/>
          <p:nvPr/>
        </p:nvSpPr>
        <p:spPr>
          <a:xfrm>
            <a:off x="3043501" y="383449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6243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2020-11-12T22:43:13Z</dcterms:created>
  <dcterms:modified xsi:type="dcterms:W3CDTF">2020-11-13T18:29:05Z</dcterms:modified>
</cp:coreProperties>
</file>