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94676"/>
  </p:normalViewPr>
  <p:slideViewPr>
    <p:cSldViewPr snapToGrid="0" snapToObjects="1">
      <p:cViewPr>
        <p:scale>
          <a:sx n="130" d="100"/>
          <a:sy n="130" d="100"/>
        </p:scale>
        <p:origin x="129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82AD-1A10-E74D-8992-E5A25F3E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8314-7DE3-1B48-98EC-AD67548E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693F-134A-0245-9A03-BAAE6E90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C434-6E1D-B642-B46F-3A85712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663D-3F45-CA4E-BD7E-15DDC67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584-6DB7-0248-A10B-42D779F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A53D-8414-2C4B-8D93-9B1475CB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7811-6A1D-8B42-8064-7A34F13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3A2C-041E-4443-8A2A-214AD12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063C-385A-CB43-BFC7-157B939A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C1EAE-32C7-2344-9F5F-7FE388C21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15D5-E7FA-CF4F-920B-48256D8A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20E7-BF59-F541-A879-B8BCDFD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AEF-EC90-CF45-93DC-E92966EF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7C5E-7839-2D4B-99C0-CD938D1C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8282-062F-D94B-820B-AD39AB3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086D-72C2-E049-B2DC-E4FC0652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317E-623F-094B-BBD8-50D2B2B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E899-FE6A-104B-B602-1CA103E1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357-E876-C24C-BC23-63801E38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78E-CC4E-AD46-9CF6-FE4C338E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52F1-1E5B-A24E-9434-00B1B126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6C54-F378-884E-9202-5B484AA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8361-CE96-F846-AB4C-8BFB728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8C7A-0562-464E-A168-4B316294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03AD-385C-6345-8D5F-00DBB3EA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EC6D-16A7-9940-9F07-67B2CCFB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19D8C-B523-184F-A155-2FF30CC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5652-C477-4546-A07C-2E9ECB8E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92A9-4171-1B4C-81B6-B36A886A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4925-327A-654C-8544-D88CF49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90F2-F870-A548-9678-C90B3897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3FE7-AAB5-5B4C-A5F4-0A9C7D9B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67B5-6BD8-8944-A909-7C896359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467B-25CD-9E4D-8B0B-9BB27526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F583-9CE8-424C-A647-EEB8ED52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49FF-E55F-5849-BB98-0F571704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99BD3-B98A-4A4B-9818-5A3FEE24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CEFE3-B4DA-784C-9981-31BB1E7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C76-3E01-B047-90FF-AE8F5D83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18DA1-AC0D-2B4B-B773-5AD2E4CE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5542-3C91-F845-82F4-1B5758AF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5C654-3BBD-3845-B5C9-4AE6373C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CAB8F-F2BC-9940-B61D-190AE09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D2358-56DF-004D-8D28-593AD9D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913D-0013-CE42-B445-E90E5FC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1CA-418F-1341-A702-C8D6AFC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4E7-09AB-5B48-A8B8-4DA46325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14FC-56F8-324E-ABD9-FA44A410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1B10-99A9-1946-9801-ACEFDB0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39ADE-2736-9F41-B45B-43DDD87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0811-B462-114E-AAF8-6A2F594D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1C-C9B5-6C45-95AA-E802224E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159D7-2226-1A4B-B28A-CFA511BC0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911C-6DB5-D044-817C-2894F302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187C-F3B9-4F49-8722-B02FC3B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B805-949F-BE4B-B651-C7DDCF51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077B-32EB-C341-A5C0-143C468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2F983-E2B5-CB49-B8C8-3C64EA19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4CA6-7DD5-8D49-8D20-56119D1D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16FF-F066-6145-8B06-A8CC09EE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6B17-C644-1E47-9B4A-00A8FA4DB06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52D5-97CE-D843-A8B6-AA3C443F4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CB09-EED0-C54A-9004-65A31559F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BD91C-C7DD-0C40-A439-E85EE87FD5D4}"/>
              </a:ext>
            </a:extLst>
          </p:cNvPr>
          <p:cNvSpPr/>
          <p:nvPr/>
        </p:nvSpPr>
        <p:spPr>
          <a:xfrm>
            <a:off x="264559" y="335337"/>
            <a:ext cx="11675726" cy="6187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4F63E2-11EB-7F44-B5C2-18F4C459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559" y="33533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07C6F0-0B47-F246-88EF-69323722B533}"/>
              </a:ext>
            </a:extLst>
          </p:cNvPr>
          <p:cNvSpPr/>
          <p:nvPr/>
        </p:nvSpPr>
        <p:spPr>
          <a:xfrm>
            <a:off x="490448" y="817045"/>
            <a:ext cx="7537454" cy="542861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49EE05-8189-8147-BC77-07A0329F4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48" y="812283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34C8C6-B76A-724B-8E79-CA86854B13C6}"/>
              </a:ext>
            </a:extLst>
          </p:cNvPr>
          <p:cNvSpPr/>
          <p:nvPr/>
        </p:nvSpPr>
        <p:spPr>
          <a:xfrm>
            <a:off x="4600254" y="1079499"/>
            <a:ext cx="2506325" cy="4978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06A8B-530B-0740-8E8C-A5D8FF25B370}"/>
              </a:ext>
            </a:extLst>
          </p:cNvPr>
          <p:cNvSpPr/>
          <p:nvPr/>
        </p:nvSpPr>
        <p:spPr>
          <a:xfrm>
            <a:off x="1097337" y="1079500"/>
            <a:ext cx="2506324" cy="4978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3EFAE-C041-2147-A639-E00B3A2B6437}"/>
              </a:ext>
            </a:extLst>
          </p:cNvPr>
          <p:cNvSpPr/>
          <p:nvPr/>
        </p:nvSpPr>
        <p:spPr>
          <a:xfrm>
            <a:off x="1197802" y="1479958"/>
            <a:ext cx="2281286" cy="122514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6B2E65E-7F96-9A4F-B088-84AC564D4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8437" y="148154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A6E13B-AB60-4344-AA78-43605468712A}"/>
              </a:ext>
            </a:extLst>
          </p:cNvPr>
          <p:cNvSpPr/>
          <p:nvPr/>
        </p:nvSpPr>
        <p:spPr>
          <a:xfrm>
            <a:off x="4681202" y="1479958"/>
            <a:ext cx="2364486" cy="122514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3E6F44-764C-B24F-8028-4CEA44FCF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154" y="1481546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21221E-1B23-F64D-AE46-DA5DB59A895A}"/>
              </a:ext>
            </a:extLst>
          </p:cNvPr>
          <p:cNvSpPr/>
          <p:nvPr/>
        </p:nvSpPr>
        <p:spPr>
          <a:xfrm>
            <a:off x="1187051" y="3764882"/>
            <a:ext cx="2312007" cy="21919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B9D65AA-7BCC-3441-AA7E-0D7D25F89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004" y="3764883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080720-EC33-1D4A-9775-E8304CB71862}"/>
              </a:ext>
            </a:extLst>
          </p:cNvPr>
          <p:cNvSpPr/>
          <p:nvPr/>
        </p:nvSpPr>
        <p:spPr>
          <a:xfrm>
            <a:off x="4733682" y="3764882"/>
            <a:ext cx="2312007" cy="21919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E36016-3732-B043-A710-07E33ED19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635" y="3764883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53D83C-1278-0040-914D-904C7FFC0D0D}"/>
              </a:ext>
            </a:extLst>
          </p:cNvPr>
          <p:cNvSpPr/>
          <p:nvPr/>
        </p:nvSpPr>
        <p:spPr>
          <a:xfrm>
            <a:off x="1720863" y="1889202"/>
            <a:ext cx="4895418" cy="7225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4BCF1F5-5FD1-C04C-8F2C-E9EA6A228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4180" y="1889202"/>
            <a:ext cx="330095" cy="3300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08417A-0CAE-9248-AF87-3B8AC8EA6B63}"/>
              </a:ext>
            </a:extLst>
          </p:cNvPr>
          <p:cNvSpPr/>
          <p:nvPr/>
        </p:nvSpPr>
        <p:spPr>
          <a:xfrm>
            <a:off x="1723432" y="4077624"/>
            <a:ext cx="4945417" cy="8647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B8980AA-2397-224A-B388-1CCED5F20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7384" y="4079211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C7015770-7839-D645-893D-14091B48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95" y="1961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0">
            <a:extLst>
              <a:ext uri="{FF2B5EF4-FFF2-40B4-BE49-F238E27FC236}">
                <a16:creationId xmlns:a16="http://schemas.microsoft.com/office/drawing/2014/main" id="{97D29A64-E702-B540-AF1C-04CC974C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99" y="423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431D3A03-DEEA-554D-8055-56953D35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28" y="423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F19100-728C-3A4C-B1CE-6ADB07050A3C}"/>
              </a:ext>
            </a:extLst>
          </p:cNvPr>
          <p:cNvSpPr txBox="1"/>
          <p:nvPr/>
        </p:nvSpPr>
        <p:spPr>
          <a:xfrm>
            <a:off x="1903100" y="465321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1BF977-83E0-F84C-8A5D-4AA033B2FDB1}"/>
              </a:ext>
            </a:extLst>
          </p:cNvPr>
          <p:cNvSpPr txBox="1"/>
          <p:nvPr/>
        </p:nvSpPr>
        <p:spPr>
          <a:xfrm>
            <a:off x="5314978" y="465321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pic>
        <p:nvPicPr>
          <p:cNvPr id="30" name="Graphic 45">
            <a:extLst>
              <a:ext uri="{FF2B5EF4-FFF2-40B4-BE49-F238E27FC236}">
                <a16:creationId xmlns:a16="http://schemas.microsoft.com/office/drawing/2014/main" id="{DF37F914-8D85-0E48-BF02-58F7512E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4" y="5168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A809A525-8BC4-4346-B10C-A0B33450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28" y="5473217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B0C7FBFE-B7EB-C040-BB45-9E5FF807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898" y="562561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3" name="Graphic 24">
            <a:extLst>
              <a:ext uri="{FF2B5EF4-FFF2-40B4-BE49-F238E27FC236}">
                <a16:creationId xmlns:a16="http://schemas.microsoft.com/office/drawing/2014/main" id="{618D05BC-9148-844B-8C0F-D7002458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08" y="5168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2">
            <a:extLst>
              <a:ext uri="{FF2B5EF4-FFF2-40B4-BE49-F238E27FC236}">
                <a16:creationId xmlns:a16="http://schemas.microsoft.com/office/drawing/2014/main" id="{B7B86352-1E27-B24E-9E17-3C627F0C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425" y="3260729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NLBs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1719127A-5B78-9142-B5EE-61954A2A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47" y="27892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9">
            <a:extLst>
              <a:ext uri="{FF2B5EF4-FFF2-40B4-BE49-F238E27FC236}">
                <a16:creationId xmlns:a16="http://schemas.microsoft.com/office/drawing/2014/main" id="{23722639-CE6B-FC4A-BFFE-217AB6194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067" y="3269475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ALB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2B0DD27F-706A-CC42-85D1-E7407E01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89" y="2794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5">
            <a:extLst>
              <a:ext uri="{FF2B5EF4-FFF2-40B4-BE49-F238E27FC236}">
                <a16:creationId xmlns:a16="http://schemas.microsoft.com/office/drawing/2014/main" id="{B668414A-FB8A-0B48-B7EF-8F82484A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90" y="8443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981E736-5A1F-A24B-8B2A-60703093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65" y="160632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DFA72D5E-A863-AE41-8529-DFCCB781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28" y="84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CC59D36B-F7FC-784B-8B1E-7B4BFAB5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591" y="160696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2" name="Graphic 8">
            <a:extLst>
              <a:ext uri="{FF2B5EF4-FFF2-40B4-BE49-F238E27FC236}">
                <a16:creationId xmlns:a16="http://schemas.microsoft.com/office/drawing/2014/main" id="{33F4E3B6-70ED-E84D-A650-A1463AF5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90" y="21093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DC0DC07C-6810-B943-9281-09E16DC5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15" y="2872964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4" name="Graphic 20">
            <a:extLst>
              <a:ext uri="{FF2B5EF4-FFF2-40B4-BE49-F238E27FC236}">
                <a16:creationId xmlns:a16="http://schemas.microsoft.com/office/drawing/2014/main" id="{7512FFF4-4531-594F-B35C-FF4EA89B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78" y="20952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2">
            <a:extLst>
              <a:ext uri="{FF2B5EF4-FFF2-40B4-BE49-F238E27FC236}">
                <a16:creationId xmlns:a16="http://schemas.microsoft.com/office/drawing/2014/main" id="{4D6B3111-2CDC-8C4A-9F09-233A0922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2478" y="285727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6" name="Graphic 6">
            <a:extLst>
              <a:ext uri="{FF2B5EF4-FFF2-40B4-BE49-F238E27FC236}">
                <a16:creationId xmlns:a16="http://schemas.microsoft.com/office/drawing/2014/main" id="{8E9CA32B-E8EA-B34B-BF25-1CEF40B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15" y="3295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930CD10F-6E56-5348-BB94-18AC6FC4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915" y="405893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48" name="Graphic 21">
            <a:extLst>
              <a:ext uri="{FF2B5EF4-FFF2-40B4-BE49-F238E27FC236}">
                <a16:creationId xmlns:a16="http://schemas.microsoft.com/office/drawing/2014/main" id="{AC07C53F-9887-BB45-BFB1-B8EBC8E2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85" y="32812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5">
            <a:extLst>
              <a:ext uri="{FF2B5EF4-FFF2-40B4-BE49-F238E27FC236}">
                <a16:creationId xmlns:a16="http://schemas.microsoft.com/office/drawing/2014/main" id="{376829F8-2530-5C4E-A818-A516C843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422" y="404483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50" name="Graphic 21">
            <a:extLst>
              <a:ext uri="{FF2B5EF4-FFF2-40B4-BE49-F238E27FC236}">
                <a16:creationId xmlns:a16="http://schemas.microsoft.com/office/drawing/2014/main" id="{CEBE6F22-FE72-724A-9F38-068D4E9A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78" y="44005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2">
            <a:extLst>
              <a:ext uri="{FF2B5EF4-FFF2-40B4-BE49-F238E27FC236}">
                <a16:creationId xmlns:a16="http://schemas.microsoft.com/office/drawing/2014/main" id="{FE79E151-A577-824F-93D8-DBBB9522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366" y="516409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0DA62F7D-0160-AE42-9961-875A4BEE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079" y="43840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EE92D02-5AC5-8844-A362-F017D199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8254" y="51452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16F13E62-40B5-334C-ADE8-A112E23A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69" y="54996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56AA4292-87D0-994E-8FB8-82E7B6D0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094" y="626165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24755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689C6B-5728-294F-A217-0987F48968CF}"/>
              </a:ext>
            </a:extLst>
          </p:cNvPr>
          <p:cNvSpPr/>
          <p:nvPr/>
        </p:nvSpPr>
        <p:spPr>
          <a:xfrm>
            <a:off x="885629" y="643643"/>
            <a:ext cx="10200186" cy="59420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A910ACC-C39E-4A4A-877B-77534425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629" y="643644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54EA10-E9D8-1B4D-98A3-704167552A9C}"/>
              </a:ext>
            </a:extLst>
          </p:cNvPr>
          <p:cNvSpPr/>
          <p:nvPr/>
        </p:nvSpPr>
        <p:spPr>
          <a:xfrm>
            <a:off x="4241641" y="2102226"/>
            <a:ext cx="6227725" cy="13267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98369-750A-2446-986C-7CCA27C82637}"/>
              </a:ext>
            </a:extLst>
          </p:cNvPr>
          <p:cNvSpPr/>
          <p:nvPr/>
        </p:nvSpPr>
        <p:spPr>
          <a:xfrm>
            <a:off x="1797978" y="2102227"/>
            <a:ext cx="2002621" cy="132677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FAEF991-EAF3-E443-B9B2-2A70C28F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2064" y="2102227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D18C22D-AC76-764D-927D-59F55A35F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641" y="2102227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BCF91-6C43-0A48-B2EC-1CF1215987A5}"/>
              </a:ext>
            </a:extLst>
          </p:cNvPr>
          <p:cNvSpPr/>
          <p:nvPr/>
        </p:nvSpPr>
        <p:spPr>
          <a:xfrm>
            <a:off x="1812064" y="4046202"/>
            <a:ext cx="2002621" cy="137106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93BB38D-1DA0-234A-A390-169E1BB17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2064" y="4046203"/>
            <a:ext cx="381000" cy="381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1FDB32-EC9D-164A-B3A3-B46F9109B80B}"/>
              </a:ext>
            </a:extLst>
          </p:cNvPr>
          <p:cNvSpPr/>
          <p:nvPr/>
        </p:nvSpPr>
        <p:spPr>
          <a:xfrm>
            <a:off x="4241642" y="4046203"/>
            <a:ext cx="6227724" cy="13967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DE9ADE1-E239-464D-B04A-587E1DC68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641" y="4046203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F5A346-3906-104C-9FEE-975179890199}"/>
              </a:ext>
            </a:extLst>
          </p:cNvPr>
          <p:cNvSpPr/>
          <p:nvPr/>
        </p:nvSpPr>
        <p:spPr>
          <a:xfrm>
            <a:off x="1975009" y="2631911"/>
            <a:ext cx="1650841" cy="25100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02F4287-7F7F-1640-A9A0-54CCB3082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7264" y="2630508"/>
            <a:ext cx="356297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7CE879A-7AE5-2E40-B7FF-8D4C270941FD}"/>
              </a:ext>
            </a:extLst>
          </p:cNvPr>
          <p:cNvSpPr/>
          <p:nvPr/>
        </p:nvSpPr>
        <p:spPr>
          <a:xfrm>
            <a:off x="4691922" y="2647549"/>
            <a:ext cx="1650841" cy="25100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4A36669-F5E9-D34E-9635-A474B0C92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4177" y="2646146"/>
            <a:ext cx="356297" cy="381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4D7A66-E923-8245-8EB0-70ED517FB7A7}"/>
              </a:ext>
            </a:extLst>
          </p:cNvPr>
          <p:cNvSpPr/>
          <p:nvPr/>
        </p:nvSpPr>
        <p:spPr>
          <a:xfrm>
            <a:off x="6560342" y="2646146"/>
            <a:ext cx="1650841" cy="25100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9B15801-B93D-2A46-BEC6-CD1904E62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2597" y="2644743"/>
            <a:ext cx="356297" cy="381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B88670-372E-6B42-B31A-40CBDE4A141D}"/>
              </a:ext>
            </a:extLst>
          </p:cNvPr>
          <p:cNvSpPr/>
          <p:nvPr/>
        </p:nvSpPr>
        <p:spPr>
          <a:xfrm>
            <a:off x="8458728" y="2644743"/>
            <a:ext cx="1650841" cy="25100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89750F-437F-D74E-BF51-D07033EDB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0983" y="2643340"/>
            <a:ext cx="356297" cy="381000"/>
          </a:xfrm>
          <a:prstGeom prst="rect">
            <a:avLst/>
          </a:prstGeom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7C57E3D7-22E9-7649-8034-7608BA82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00" y="4364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60">
            <a:extLst>
              <a:ext uri="{FF2B5EF4-FFF2-40B4-BE49-F238E27FC236}">
                <a16:creationId xmlns:a16="http://schemas.microsoft.com/office/drawing/2014/main" id="{3C5A708C-B766-CC40-81AD-D700EE90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82" y="4385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id="{5FFFBCDE-3DA8-8240-8189-E7497D19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97" y="4364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7A68B8E5-5291-494D-9A3E-D1B45653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983" y="43644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010CAC-3CF6-C84B-A384-9E7DF3C99835}"/>
              </a:ext>
            </a:extLst>
          </p:cNvPr>
          <p:cNvSpPr txBox="1"/>
          <p:nvPr/>
        </p:nvSpPr>
        <p:spPr>
          <a:xfrm>
            <a:off x="2463047" y="480246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RDGW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01CAF-4AFF-AA4A-AD12-E35530364F29}"/>
              </a:ext>
            </a:extLst>
          </p:cNvPr>
          <p:cNvSpPr txBox="1"/>
          <p:nvPr/>
        </p:nvSpPr>
        <p:spPr>
          <a:xfrm>
            <a:off x="5218229" y="476447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Content</a:t>
            </a:r>
          </a:p>
          <a:p>
            <a:r>
              <a:rPr lang="en-US" sz="1000" dirty="0"/>
              <a:t>Delivery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3D001-A78C-FC49-A52E-1CEA50B6AA52}"/>
              </a:ext>
            </a:extLst>
          </p:cNvPr>
          <p:cNvSpPr txBox="1"/>
          <p:nvPr/>
        </p:nvSpPr>
        <p:spPr>
          <a:xfrm>
            <a:off x="7025641" y="474182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Content</a:t>
            </a:r>
          </a:p>
          <a:p>
            <a:r>
              <a:rPr lang="en-US" sz="1000" dirty="0"/>
              <a:t>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869B4-BD5B-3242-A80F-3A9938C19E1F}"/>
              </a:ext>
            </a:extLst>
          </p:cNvPr>
          <p:cNvSpPr txBox="1"/>
          <p:nvPr/>
        </p:nvSpPr>
        <p:spPr>
          <a:xfrm>
            <a:off x="9045964" y="475896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Identity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E5A31-6421-B24A-90C5-201B0E410918}"/>
              </a:ext>
            </a:extLst>
          </p:cNvPr>
          <p:cNvSpPr/>
          <p:nvPr/>
        </p:nvSpPr>
        <p:spPr>
          <a:xfrm>
            <a:off x="1722634" y="1700373"/>
            <a:ext cx="8859748" cy="18544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107FA8-FEB0-C64F-B8EA-E17CC8F5C604}"/>
              </a:ext>
            </a:extLst>
          </p:cNvPr>
          <p:cNvSpPr/>
          <p:nvPr/>
        </p:nvSpPr>
        <p:spPr>
          <a:xfrm>
            <a:off x="1722634" y="3751958"/>
            <a:ext cx="8859748" cy="19197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1BD7B711-88E5-3E44-9D91-A2C3BD81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065" y="1091500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ALB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9A813A1C-64B9-A34C-A728-DA1650AF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16" y="676244"/>
            <a:ext cx="579260" cy="5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4">
            <a:extLst>
              <a:ext uri="{FF2B5EF4-FFF2-40B4-BE49-F238E27FC236}">
                <a16:creationId xmlns:a16="http://schemas.microsoft.com/office/drawing/2014/main" id="{9A449AB5-E854-0944-82D3-79E4F88A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1" y="5893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4">
            <a:extLst>
              <a:ext uri="{FF2B5EF4-FFF2-40B4-BE49-F238E27FC236}">
                <a16:creationId xmlns:a16="http://schemas.microsoft.com/office/drawing/2014/main" id="{A90EECBE-DD51-D746-AC51-57EA47DC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34" y="5899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6">
            <a:extLst>
              <a:ext uri="{FF2B5EF4-FFF2-40B4-BE49-F238E27FC236}">
                <a16:creationId xmlns:a16="http://schemas.microsoft.com/office/drawing/2014/main" id="{95C7419F-4B71-A94F-BFC8-442BDD58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15" y="59001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EF6C33-5299-C742-AEE4-A6B1BB712E49}"/>
              </a:ext>
            </a:extLst>
          </p:cNvPr>
          <p:cNvCxnSpPr>
            <a:cxnSpLocks/>
            <a:stCxn id="38" idx="2"/>
            <a:endCxn id="24" idx="0"/>
          </p:cNvCxnSpPr>
          <p:nvPr/>
        </p:nvCxnSpPr>
        <p:spPr>
          <a:xfrm>
            <a:off x="7400746" y="1255504"/>
            <a:ext cx="0" cy="138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C3BD62C-5E12-7B48-BC6A-A2B234AF0D3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95925" y="1573779"/>
            <a:ext cx="1903207" cy="1069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10EDB8E-425B-8440-9604-EACF72B5EF36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5517343" y="1572987"/>
            <a:ext cx="1891492" cy="1074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A1D7F1-B0F6-8245-B7B7-450F45EBCDB8}"/>
              </a:ext>
            </a:extLst>
          </p:cNvPr>
          <p:cNvSpPr txBox="1"/>
          <p:nvPr/>
        </p:nvSpPr>
        <p:spPr>
          <a:xfrm>
            <a:off x="6070038" y="631093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S3 Bucket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5F8BF3-4879-F441-AD02-5D9FEBE3218F}"/>
              </a:ext>
            </a:extLst>
          </p:cNvPr>
          <p:cNvSpPr txBox="1"/>
          <p:nvPr/>
        </p:nvSpPr>
        <p:spPr>
          <a:xfrm>
            <a:off x="6948353" y="631049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Sitecore AMI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4FE33-C9E5-3547-A88B-7F001C94E747}"/>
              </a:ext>
            </a:extLst>
          </p:cNvPr>
          <p:cNvSpPr txBox="1"/>
          <p:nvPr/>
        </p:nvSpPr>
        <p:spPr>
          <a:xfrm>
            <a:off x="7936790" y="631049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Parameter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CACC58-D125-8E49-959B-C1CE35365962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7385763" y="5156224"/>
            <a:ext cx="198" cy="73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79F96ED-19C9-4048-B052-F51BB1425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9277" y="4604825"/>
            <a:ext cx="728765" cy="1864604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070E5E8-F5BF-0D40-8746-6971B0E43376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rot="5400000" flipH="1" flipV="1">
            <a:off x="7965793" y="4574989"/>
            <a:ext cx="738524" cy="1898188"/>
          </a:xfrm>
          <a:prstGeom prst="bentConnector3">
            <a:avLst>
              <a:gd name="adj1" fmla="val 48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4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100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2022-01-24T16:20:49Z</dcterms:created>
  <dcterms:modified xsi:type="dcterms:W3CDTF">2022-01-31T22:16:17Z</dcterms:modified>
</cp:coreProperties>
</file>