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E6D5-9DEA-4FFC-A5D7-B2074CB9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D337-97CE-47F6-B736-E63E35934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4B30-4947-4D1D-BD76-AEBADF79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1DE7-C14D-4482-B8FF-3E3DB0CD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FAFE-78B2-4BD2-86D6-9AAEA41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B58B-1CEE-4B9E-9BF4-A8D34C07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4DD67-2711-4698-88A3-3DE5A1FC4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686A-7E9A-40A5-8BF9-FA138627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3963-3BA2-465A-B89B-24C4ED98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E21C-5502-4F48-ABBA-BFB3006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D8218-0943-4A33-8AB7-445D12A19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D92DF-B302-4391-973D-EAF756D09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6E12-8864-4946-8EBA-EF93A987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E684-2B74-490A-8069-05C6FF82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E477-4DB9-43BD-B12C-F665FFA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6FB3-19CA-4EDA-AD44-5B27487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2B4E-11D6-41A4-BE56-B042A83F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80AF-4F85-444B-B09E-617B4D4B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1B39-31E5-4742-A824-1F2FFC48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68C1-F5F3-45CF-ADC8-B0F92A7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B82F-A88B-4AF7-956E-CEC1B267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7F02-D9A3-48C9-8623-F557B1D80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83A6-E4FE-47E7-861F-229B2DB2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4C51-571E-420E-A60D-77FC8AA8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5EEC-5F6A-43FC-9280-AF0E5FBA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35C6-3CFD-4544-91BF-1BB5A2BB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F98B-8C4B-4A99-ACFA-843748AEE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B0EEC-8626-4AF4-B5DC-42E346BAD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5C845-41E1-4264-98A4-40B4893D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4F161-E41E-491F-B9C7-11A02621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53BA-FDEA-4AF2-91E3-6E80EB6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5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1E70-5B4E-40F0-9B29-43389CAC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E0CB-AF16-48FC-9784-0FE631850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8373-499E-499E-BFED-9269AA90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B439E-E7FC-495F-B1E3-53C17AD83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21217-7D7D-4B7C-AC5F-12ADE8462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12B6F-64AF-4A7A-9E4A-F854F764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6148F-0288-4BD8-AA0B-188B3AC9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6CBA8-E370-4C35-934E-DAE14A8D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84FA-7375-4054-A443-0B6A9209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F26E8-BE20-42D7-A009-EE6199B4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BF20F-69F4-4323-8512-F05EE4AF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9D2A-570A-4BE8-BD6C-AC36FB70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424C7-DC2C-4F2F-8AFC-988C216C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AFBF5-5C42-46A5-A7E2-B7638F7E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0896-533B-4BDB-B431-F32DA431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431C-CDB2-45F6-95C7-857869F9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52A4-96E8-4DFB-8E6D-370CC2EB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40760-7F70-4DA7-83B6-470ED0E3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5F0CB-7C85-4F38-A837-C6BE3194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7CD4-A900-4A88-8BCC-C0D0A676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A0A9D-06D2-441D-8C6D-1FC3343D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64B7-AFB2-4924-9B70-3AAC9173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DA50F-C46B-4DC8-8775-1FC8E722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0F1FB-393E-4988-9E09-7476B94B8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0A4F6-6E09-401C-9CE8-061D19F7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054D-23C0-4942-B88D-436A3B58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3C604-A805-44B8-A805-F8AFEB9D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1505B-ECC8-4122-81CA-BF39A9D0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F43E2-F2F7-41CD-8FB3-EC4E89A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2000-11C3-4DD1-BA7B-5D67F40A0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91C8-79AC-4A23-9775-A78F62ADEB9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F32B-3988-4BE7-83CE-A3403B057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EF85-8E78-4F62-B704-C03FB3814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A1DE-FB3A-4566-B8BA-54C73A8A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B60BDBB-3636-410D-80D6-5E5F5ACAA081}"/>
              </a:ext>
            </a:extLst>
          </p:cNvPr>
          <p:cNvSpPr/>
          <p:nvPr/>
        </p:nvSpPr>
        <p:spPr>
          <a:xfrm>
            <a:off x="5029096" y="3798254"/>
            <a:ext cx="2137879" cy="22955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24AF4-01E7-478A-BAAD-A145F3B9480E}"/>
              </a:ext>
            </a:extLst>
          </p:cNvPr>
          <p:cNvSpPr/>
          <p:nvPr/>
        </p:nvSpPr>
        <p:spPr>
          <a:xfrm>
            <a:off x="612202" y="967408"/>
            <a:ext cx="7628717" cy="54666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C38FF-B79D-4B37-99D0-64B995C83EEC}"/>
              </a:ext>
            </a:extLst>
          </p:cNvPr>
          <p:cNvSpPr/>
          <p:nvPr/>
        </p:nvSpPr>
        <p:spPr>
          <a:xfrm>
            <a:off x="1070825" y="647908"/>
            <a:ext cx="2378587" cy="59431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6F2591D-BF6A-4647-9D38-8E6C5E16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203" y="968996"/>
            <a:ext cx="381000" cy="38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B40FA8-58EB-4089-B70E-1D4300822818}"/>
              </a:ext>
            </a:extLst>
          </p:cNvPr>
          <p:cNvSpPr/>
          <p:nvPr/>
        </p:nvSpPr>
        <p:spPr>
          <a:xfrm>
            <a:off x="231200" y="266908"/>
            <a:ext cx="11729597" cy="64420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50E015A-62C0-46BF-AD50-99766F85C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1202" y="26690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1BD63B-6774-4826-8C6A-1714D30E7F7D}"/>
              </a:ext>
            </a:extLst>
          </p:cNvPr>
          <p:cNvSpPr/>
          <p:nvPr/>
        </p:nvSpPr>
        <p:spPr>
          <a:xfrm>
            <a:off x="4910366" y="647908"/>
            <a:ext cx="2407871" cy="59431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49186-67AF-45D1-9E2D-19A69B27F404}"/>
              </a:ext>
            </a:extLst>
          </p:cNvPr>
          <p:cNvSpPr/>
          <p:nvPr/>
        </p:nvSpPr>
        <p:spPr>
          <a:xfrm>
            <a:off x="1201669" y="1425094"/>
            <a:ext cx="2137880" cy="13816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6CFEBC0-DDED-48F6-AE0E-00D46ECA8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2304" y="1426683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19D44956-9ED2-436F-94EC-9BE8869A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09" y="18902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50307D08-2952-4C7B-B2F0-4BAA6E91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25" y="23451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RDGW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AFDCEB-B77D-498A-AE4A-85CB124852E1}"/>
              </a:ext>
            </a:extLst>
          </p:cNvPr>
          <p:cNvSpPr/>
          <p:nvPr/>
        </p:nvSpPr>
        <p:spPr>
          <a:xfrm>
            <a:off x="1712824" y="1832059"/>
            <a:ext cx="4942996" cy="81381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88154A5-DC82-4B1F-B4E8-F19C20B3A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9389" y="1833646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97E137-7145-4B65-AE51-AAD2F779AB05}"/>
              </a:ext>
            </a:extLst>
          </p:cNvPr>
          <p:cNvSpPr/>
          <p:nvPr/>
        </p:nvSpPr>
        <p:spPr>
          <a:xfrm>
            <a:off x="5029096" y="1425095"/>
            <a:ext cx="2137880" cy="13816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A23631D-1EA7-4B6C-8970-915AD01B3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731" y="1426683"/>
            <a:ext cx="381000" cy="381000"/>
          </a:xfrm>
          <a:prstGeom prst="rect">
            <a:avLst/>
          </a:prstGeom>
        </p:spPr>
      </p:pic>
      <p:pic>
        <p:nvPicPr>
          <p:cNvPr id="20" name="Graphic 60">
            <a:extLst>
              <a:ext uri="{FF2B5EF4-FFF2-40B4-BE49-F238E27FC236}">
                <a16:creationId xmlns:a16="http://schemas.microsoft.com/office/drawing/2014/main" id="{F6AFB956-D5A3-4134-A19D-9C33D908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36" y="18902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40AA45EF-99C4-49D6-A4F6-B385807A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252" y="23451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RDGW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31C3D9-B950-46BB-AFBE-866288CC0AA9}"/>
              </a:ext>
            </a:extLst>
          </p:cNvPr>
          <p:cNvSpPr/>
          <p:nvPr/>
        </p:nvSpPr>
        <p:spPr>
          <a:xfrm>
            <a:off x="1201668" y="3798254"/>
            <a:ext cx="2137879" cy="23548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38A2C64-E0BD-4967-95C4-F7B6A5EE02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6431" y="3799843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9FF22E6-6234-4B44-B805-658F0B72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09" y="42762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F94E18A-7737-4FE3-94DD-CE3E3334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25" y="47311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14EC5-F94A-479E-9819-F711296CED4E}"/>
              </a:ext>
            </a:extLst>
          </p:cNvPr>
          <p:cNvSpPr/>
          <p:nvPr/>
        </p:nvSpPr>
        <p:spPr>
          <a:xfrm>
            <a:off x="1712824" y="4218084"/>
            <a:ext cx="4942996" cy="80966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1F5AFD1-1559-441D-90AA-7BCBEB0DFA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9389" y="4219671"/>
            <a:ext cx="381000" cy="381000"/>
          </a:xfrm>
          <a:prstGeom prst="rect">
            <a:avLst/>
          </a:prstGeom>
        </p:spPr>
      </p:pic>
      <p:pic>
        <p:nvPicPr>
          <p:cNvPr id="28" name="Graphic 60">
            <a:extLst>
              <a:ext uri="{FF2B5EF4-FFF2-40B4-BE49-F238E27FC236}">
                <a16:creationId xmlns:a16="http://schemas.microsoft.com/office/drawing/2014/main" id="{D0D06D84-C4FC-40C1-8201-8AE0D6AC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36" y="42762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6">
            <a:extLst>
              <a:ext uri="{FF2B5EF4-FFF2-40B4-BE49-F238E27FC236}">
                <a16:creationId xmlns:a16="http://schemas.microsoft.com/office/drawing/2014/main" id="{37CFE00D-5A8F-4671-B650-DEA30D927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252" y="47311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231FDCD-2F7D-4F21-9DDA-02AC808924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3859" y="3799843"/>
            <a:ext cx="381000" cy="381000"/>
          </a:xfrm>
          <a:prstGeom prst="rect">
            <a:avLst/>
          </a:prstGeom>
        </p:spPr>
      </p:pic>
      <p:sp>
        <p:nvSpPr>
          <p:cNvPr id="32" name="TextBox 18">
            <a:extLst>
              <a:ext uri="{FF2B5EF4-FFF2-40B4-BE49-F238E27FC236}">
                <a16:creationId xmlns:a16="http://schemas.microsoft.com/office/drawing/2014/main" id="{CE0EAFB3-2698-4CAD-89BE-8231E560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874" y="5619802"/>
            <a:ext cx="1370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33" name="Graphic 24">
            <a:extLst>
              <a:ext uri="{FF2B5EF4-FFF2-40B4-BE49-F238E27FC236}">
                <a16:creationId xmlns:a16="http://schemas.microsoft.com/office/drawing/2014/main" id="{2F23EB3C-17AF-44D2-9BEA-36B3CF9E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84" y="5162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6FA0C631-B059-4261-8BA4-43B24D8F0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34" y="563209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36" name="Graphic 45">
            <a:extLst>
              <a:ext uri="{FF2B5EF4-FFF2-40B4-BE49-F238E27FC236}">
                <a16:creationId xmlns:a16="http://schemas.microsoft.com/office/drawing/2014/main" id="{0E0F4C37-6C3D-459F-B7D5-A38E1AE1C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977" y="51637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9">
            <a:extLst>
              <a:ext uri="{FF2B5EF4-FFF2-40B4-BE49-F238E27FC236}">
                <a16:creationId xmlns:a16="http://schemas.microsoft.com/office/drawing/2014/main" id="{EEEDB915-92C7-4FEC-A55B-DBB50B7FD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936" y="3293660"/>
            <a:ext cx="131166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E84AF55C-B9F9-40A9-9F9B-09EF306A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052" y="3290486"/>
            <a:ext cx="114589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9" name="Graphic 8">
            <a:extLst>
              <a:ext uri="{FF2B5EF4-FFF2-40B4-BE49-F238E27FC236}">
                <a16:creationId xmlns:a16="http://schemas.microsoft.com/office/drawing/2014/main" id="{1F371A66-9682-4DC4-809F-A733D4A4A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92" y="285709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40" name="Graphic 24">
            <a:extLst>
              <a:ext uri="{FF2B5EF4-FFF2-40B4-BE49-F238E27FC236}">
                <a16:creationId xmlns:a16="http://schemas.microsoft.com/office/drawing/2014/main" id="{D683D4F7-E6EB-4C6D-A445-3CDC418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059" y="285709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41" name="Graphic 15">
            <a:extLst>
              <a:ext uri="{FF2B5EF4-FFF2-40B4-BE49-F238E27FC236}">
                <a16:creationId xmlns:a16="http://schemas.microsoft.com/office/drawing/2014/main" id="{93FD83CA-0A4E-43BB-A998-0785F519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91" y="946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9F4D7CEF-B79D-4CAB-97E3-F66136B67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166" y="170885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3" name="Graphic 17">
            <a:extLst>
              <a:ext uri="{FF2B5EF4-FFF2-40B4-BE49-F238E27FC236}">
                <a16:creationId xmlns:a16="http://schemas.microsoft.com/office/drawing/2014/main" id="{CABE89D1-4868-4DF1-B1D1-B556BDC5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758" y="946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A7A49B6A-5EC5-4ACC-9B6E-D801C7BC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3521" y="170885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5" name="Graphic 8">
            <a:extLst>
              <a:ext uri="{FF2B5EF4-FFF2-40B4-BE49-F238E27FC236}">
                <a16:creationId xmlns:a16="http://schemas.microsoft.com/office/drawing/2014/main" id="{FF76BCAF-1680-4721-8FA8-8872F4B6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329" y="21815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0C4FBC01-BE24-4A31-AEDF-32CA4E805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554" y="2945178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7" name="Graphic 20">
            <a:extLst>
              <a:ext uri="{FF2B5EF4-FFF2-40B4-BE49-F238E27FC236}">
                <a16:creationId xmlns:a16="http://schemas.microsoft.com/office/drawing/2014/main" id="{AE02CB08-946A-4858-8644-BA6F6F01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326" y="21831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2">
            <a:extLst>
              <a:ext uri="{FF2B5EF4-FFF2-40B4-BE49-F238E27FC236}">
                <a16:creationId xmlns:a16="http://schemas.microsoft.com/office/drawing/2014/main" id="{4772F264-F21B-4D1A-A622-68E8861F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026" y="294517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51" name="Graphic 17">
            <a:extLst>
              <a:ext uri="{FF2B5EF4-FFF2-40B4-BE49-F238E27FC236}">
                <a16:creationId xmlns:a16="http://schemas.microsoft.com/office/drawing/2014/main" id="{32B30A2C-C4FB-41E7-AE17-7E390923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329" y="34038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BEBE398D-A1EA-4E22-A1D9-A81F67E48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554" y="416583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D9C7505C-3DF5-45CA-A909-1A516C35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7611" y="4145453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4" name="Graphic 13">
            <a:extLst>
              <a:ext uri="{FF2B5EF4-FFF2-40B4-BE49-F238E27FC236}">
                <a16:creationId xmlns:a16="http://schemas.microsoft.com/office/drawing/2014/main" id="{3FD281B9-72BB-496F-BBE6-C6D3E01A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537" y="35562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</cp:revision>
  <dcterms:created xsi:type="dcterms:W3CDTF">2022-03-07T18:26:20Z</dcterms:created>
  <dcterms:modified xsi:type="dcterms:W3CDTF">2022-03-09T00:35:20Z</dcterms:modified>
</cp:coreProperties>
</file>