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1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E5FCB-95D3-4061-A4B7-6B1E438FF027}"/>
              </a:ext>
            </a:extLst>
          </p:cNvPr>
          <p:cNvSpPr/>
          <p:nvPr/>
        </p:nvSpPr>
        <p:spPr>
          <a:xfrm>
            <a:off x="3777924" y="5099502"/>
            <a:ext cx="2426036" cy="24082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4B805-0910-4FFB-8A78-D4CAC2700BFE}"/>
              </a:ext>
            </a:extLst>
          </p:cNvPr>
          <p:cNvSpPr txBox="1"/>
          <p:nvPr/>
        </p:nvSpPr>
        <p:spPr>
          <a:xfrm>
            <a:off x="4988634" y="5992927"/>
            <a:ext cx="111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B399B-A14F-4FFE-9884-9850A7195DC7}"/>
              </a:ext>
            </a:extLst>
          </p:cNvPr>
          <p:cNvSpPr/>
          <p:nvPr/>
        </p:nvSpPr>
        <p:spPr>
          <a:xfrm>
            <a:off x="4970964" y="5413349"/>
            <a:ext cx="4068702" cy="8636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groups</a:t>
            </a:r>
          </a:p>
        </p:txBody>
      </p:sp>
      <p:pic>
        <p:nvPicPr>
          <p:cNvPr id="7" name="Graphic 3">
            <a:extLst>
              <a:ext uri="{FF2B5EF4-FFF2-40B4-BE49-F238E27FC236}">
                <a16:creationId xmlns:a16="http://schemas.microsoft.com/office/drawing/2014/main" id="{ABBA31E1-62F7-412B-80C2-28137F7BE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0215" y="5413350"/>
            <a:ext cx="330200" cy="330200"/>
          </a:xfrm>
          <a:prstGeom prst="rect">
            <a:avLst/>
          </a:prstGeom>
        </p:spPr>
      </p:pic>
      <p:pic>
        <p:nvPicPr>
          <p:cNvPr id="8" name="Graphic 13">
            <a:extLst>
              <a:ext uri="{FF2B5EF4-FFF2-40B4-BE49-F238E27FC236}">
                <a16:creationId xmlns:a16="http://schemas.microsoft.com/office/drawing/2014/main" id="{49E3550F-BE03-4351-8D39-2D176CE0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6472" y="5099500"/>
            <a:ext cx="274320" cy="274320"/>
          </a:xfrm>
          <a:prstGeom prst="rect">
            <a:avLst/>
          </a:prstGeom>
        </p:spPr>
      </p:pic>
      <p:pic>
        <p:nvPicPr>
          <p:cNvPr id="9" name="Graphic 62">
            <a:extLst>
              <a:ext uri="{FF2B5EF4-FFF2-40B4-BE49-F238E27FC236}">
                <a16:creationId xmlns:a16="http://schemas.microsoft.com/office/drawing/2014/main" id="{D8D4A30D-030B-475B-8AAA-BE1531316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93" y="5516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C86468-C761-4B76-A5A6-5AFBCC9A00AB}"/>
              </a:ext>
            </a:extLst>
          </p:cNvPr>
          <p:cNvSpPr/>
          <p:nvPr/>
        </p:nvSpPr>
        <p:spPr>
          <a:xfrm flipH="1">
            <a:off x="7814673" y="5101337"/>
            <a:ext cx="2426036" cy="240637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62">
            <a:extLst>
              <a:ext uri="{FF2B5EF4-FFF2-40B4-BE49-F238E27FC236}">
                <a16:creationId xmlns:a16="http://schemas.microsoft.com/office/drawing/2014/main" id="{39000CA2-50A6-4164-A715-CCCE92DD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54" y="55279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A5657F-D93F-464C-918F-01A9DA7D6539}"/>
              </a:ext>
            </a:extLst>
          </p:cNvPr>
          <p:cNvSpPr/>
          <p:nvPr/>
        </p:nvSpPr>
        <p:spPr>
          <a:xfrm>
            <a:off x="3675014" y="2379112"/>
            <a:ext cx="2631857" cy="5446227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E097BA-1AFD-4EAB-9ECE-BCD36FBA1FDD}"/>
              </a:ext>
            </a:extLst>
          </p:cNvPr>
          <p:cNvSpPr/>
          <p:nvPr/>
        </p:nvSpPr>
        <p:spPr>
          <a:xfrm>
            <a:off x="2908300" y="1886553"/>
            <a:ext cx="10751820" cy="6092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" name="Graphic 11">
            <a:extLst>
              <a:ext uri="{FF2B5EF4-FFF2-40B4-BE49-F238E27FC236}">
                <a16:creationId xmlns:a16="http://schemas.microsoft.com/office/drawing/2014/main" id="{449327CC-1525-4D82-97C8-76D60B30F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7792" y="1883664"/>
            <a:ext cx="330200" cy="33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2773-C49E-4A19-A908-94A497277C56}"/>
              </a:ext>
            </a:extLst>
          </p:cNvPr>
          <p:cNvSpPr/>
          <p:nvPr/>
        </p:nvSpPr>
        <p:spPr>
          <a:xfrm>
            <a:off x="3253099" y="2775183"/>
            <a:ext cx="7405288" cy="4886526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66">
            <a:extLst>
              <a:ext uri="{FF2B5EF4-FFF2-40B4-BE49-F238E27FC236}">
                <a16:creationId xmlns:a16="http://schemas.microsoft.com/office/drawing/2014/main" id="{4B50A54C-4EBF-4219-B1B0-9DE1503B1B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5264" y="2779776"/>
            <a:ext cx="330200" cy="317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57DBA7-EF3D-4DD8-B9B0-CB43C01AD278}"/>
              </a:ext>
            </a:extLst>
          </p:cNvPr>
          <p:cNvSpPr txBox="1"/>
          <p:nvPr/>
        </p:nvSpPr>
        <p:spPr>
          <a:xfrm>
            <a:off x="6286094" y="3283712"/>
            <a:ext cx="143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Sitecore external Application Load Balancer</a:t>
            </a:r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0F24BCB8-508C-4C43-941A-66A844CA66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0365" y="2818473"/>
            <a:ext cx="469900" cy="4699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AF74D-C60F-4751-974F-F552F7CE334E}"/>
              </a:ext>
            </a:extLst>
          </p:cNvPr>
          <p:cNvSpPr/>
          <p:nvPr/>
        </p:nvSpPr>
        <p:spPr>
          <a:xfrm>
            <a:off x="3777924" y="3668473"/>
            <a:ext cx="2426036" cy="1342685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3E0B576-A16F-4F9D-BD01-C4B2A68F0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6472" y="3666744"/>
            <a:ext cx="274320" cy="274320"/>
          </a:xfrm>
          <a:prstGeom prst="rect">
            <a:avLst/>
          </a:prstGeom>
        </p:spPr>
      </p:pic>
      <p:pic>
        <p:nvPicPr>
          <p:cNvPr id="21" name="Graphic 135">
            <a:extLst>
              <a:ext uri="{FF2B5EF4-FFF2-40B4-BE49-F238E27FC236}">
                <a16:creationId xmlns:a16="http://schemas.microsoft.com/office/drawing/2014/main" id="{7B85FFB7-4EAD-45EE-8D3F-514B38617B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1243" y="4118132"/>
            <a:ext cx="469900" cy="469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9D0E0B-EA40-45CB-87F6-1096EBA5607C}"/>
              </a:ext>
            </a:extLst>
          </p:cNvPr>
          <p:cNvSpPr txBox="1"/>
          <p:nvPr/>
        </p:nvSpPr>
        <p:spPr>
          <a:xfrm>
            <a:off x="5009751" y="4556169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39F584-A193-4351-93D7-930C99D25022}"/>
              </a:ext>
            </a:extLst>
          </p:cNvPr>
          <p:cNvSpPr/>
          <p:nvPr/>
        </p:nvSpPr>
        <p:spPr>
          <a:xfrm>
            <a:off x="5048927" y="4030895"/>
            <a:ext cx="3912777" cy="79417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4" name="Graphic 3">
            <a:extLst>
              <a:ext uri="{FF2B5EF4-FFF2-40B4-BE49-F238E27FC236}">
                <a16:creationId xmlns:a16="http://schemas.microsoft.com/office/drawing/2014/main" id="{0BE98D2E-EDD5-43DD-A38F-E398A0FB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0215" y="4028175"/>
            <a:ext cx="330200" cy="330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5906A4-7D3C-4794-A5D4-13EE89CC3504}"/>
              </a:ext>
            </a:extLst>
          </p:cNvPr>
          <p:cNvSpPr txBox="1"/>
          <p:nvPr/>
        </p:nvSpPr>
        <p:spPr>
          <a:xfrm>
            <a:off x="12146828" y="3490337"/>
            <a:ext cx="132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6" name="Graphic 71">
            <a:extLst>
              <a:ext uri="{FF2B5EF4-FFF2-40B4-BE49-F238E27FC236}">
                <a16:creationId xmlns:a16="http://schemas.microsoft.com/office/drawing/2014/main" id="{807B376E-4035-43B0-AADF-5A93F3EAF9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455358" y="2775182"/>
            <a:ext cx="7112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6AE88-A806-4886-8AD2-75496F834EC6}"/>
              </a:ext>
            </a:extLst>
          </p:cNvPr>
          <p:cNvSpPr txBox="1"/>
          <p:nvPr/>
        </p:nvSpPr>
        <p:spPr>
          <a:xfrm>
            <a:off x="10766614" y="6092556"/>
            <a:ext cx="12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8" name="Graphic 20">
            <a:extLst>
              <a:ext uri="{FF2B5EF4-FFF2-40B4-BE49-F238E27FC236}">
                <a16:creationId xmlns:a16="http://schemas.microsoft.com/office/drawing/2014/main" id="{97A11885-2D72-4E49-AF90-5EEA692651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43431" y="5383785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ED7E7D-17B0-4A1E-8C2B-0ACABFBE24FF}"/>
              </a:ext>
            </a:extLst>
          </p:cNvPr>
          <p:cNvSpPr txBox="1"/>
          <p:nvPr/>
        </p:nvSpPr>
        <p:spPr>
          <a:xfrm>
            <a:off x="12090149" y="6092556"/>
            <a:ext cx="144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A41EDFFE-62EF-4CB8-90FE-81A92E3A37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455358" y="5383785"/>
            <a:ext cx="711200" cy="711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B40C64-84CF-4516-B68C-ED989DC6586D}"/>
              </a:ext>
            </a:extLst>
          </p:cNvPr>
          <p:cNvSpPr txBox="1"/>
          <p:nvPr/>
        </p:nvSpPr>
        <p:spPr>
          <a:xfrm>
            <a:off x="11638658" y="730422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Hosted zone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AD121-6C41-4DB8-B0DE-5EADB110182E}"/>
              </a:ext>
            </a:extLst>
          </p:cNvPr>
          <p:cNvSpPr txBox="1"/>
          <p:nvPr/>
        </p:nvSpPr>
        <p:spPr>
          <a:xfrm>
            <a:off x="10838294" y="4811124"/>
            <a:ext cx="112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E17ADA-0348-4997-A727-9595988763D7}"/>
              </a:ext>
            </a:extLst>
          </p:cNvPr>
          <p:cNvSpPr txBox="1"/>
          <p:nvPr/>
        </p:nvSpPr>
        <p:spPr>
          <a:xfrm>
            <a:off x="11660006" y="481112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14D02D4-4A5B-4CD5-9DFD-F5C2F89F86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2455358" y="4102387"/>
            <a:ext cx="711200" cy="711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C5CA41-23E9-4947-8D28-6D2728082361}"/>
              </a:ext>
            </a:extLst>
          </p:cNvPr>
          <p:cNvSpPr txBox="1"/>
          <p:nvPr/>
        </p:nvSpPr>
        <p:spPr>
          <a:xfrm>
            <a:off x="10248079" y="730422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0EC63F-3E99-49E4-B7A0-F87354805BE6}"/>
              </a:ext>
            </a:extLst>
          </p:cNvPr>
          <p:cNvSpPr txBox="1"/>
          <p:nvPr/>
        </p:nvSpPr>
        <p:spPr>
          <a:xfrm>
            <a:off x="3883475" y="6905384"/>
            <a:ext cx="10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instance</a:t>
            </a:r>
          </a:p>
        </p:txBody>
      </p:sp>
      <p:pic>
        <p:nvPicPr>
          <p:cNvPr id="37" name="Graphic 104">
            <a:extLst>
              <a:ext uri="{FF2B5EF4-FFF2-40B4-BE49-F238E27FC236}">
                <a16:creationId xmlns:a16="http://schemas.microsoft.com/office/drawing/2014/main" id="{C0F6C609-0592-48D0-93F0-1FC6E31C75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163200" y="6423867"/>
            <a:ext cx="469900" cy="46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3DA620E-AF49-4A29-9E16-F97E5B19569E}"/>
              </a:ext>
            </a:extLst>
          </p:cNvPr>
          <p:cNvSpPr txBox="1"/>
          <p:nvPr/>
        </p:nvSpPr>
        <p:spPr>
          <a:xfrm>
            <a:off x="4927099" y="6905384"/>
            <a:ext cx="12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sz="1200" dirty="0">
              <a:solidFill>
                <a:srgbClr val="232F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Graphic 31">
            <a:extLst>
              <a:ext uri="{FF2B5EF4-FFF2-40B4-BE49-F238E27FC236}">
                <a16:creationId xmlns:a16="http://schemas.microsoft.com/office/drawing/2014/main" id="{C5619570-08F7-4844-A499-0FE44A05FB5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11243" y="6423867"/>
            <a:ext cx="469900" cy="4699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004B17B-2BCA-4C12-80A6-3E8D6B083056}"/>
              </a:ext>
            </a:extLst>
          </p:cNvPr>
          <p:cNvSpPr/>
          <p:nvPr/>
        </p:nvSpPr>
        <p:spPr>
          <a:xfrm>
            <a:off x="7710846" y="2379111"/>
            <a:ext cx="2631857" cy="5446227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50DF6-1EB8-47AF-B81C-FA04552340D9}"/>
              </a:ext>
            </a:extLst>
          </p:cNvPr>
          <p:cNvSpPr txBox="1"/>
          <p:nvPr/>
        </p:nvSpPr>
        <p:spPr>
          <a:xfrm>
            <a:off x="7901944" y="5992926"/>
            <a:ext cx="111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pic>
        <p:nvPicPr>
          <p:cNvPr id="42" name="Graphic 13">
            <a:extLst>
              <a:ext uri="{FF2B5EF4-FFF2-40B4-BE49-F238E27FC236}">
                <a16:creationId xmlns:a16="http://schemas.microsoft.com/office/drawing/2014/main" id="{A12862C2-B198-4381-BEB8-643867415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120" y="5099499"/>
            <a:ext cx="274320" cy="274320"/>
          </a:xfrm>
          <a:prstGeom prst="rect">
            <a:avLst/>
          </a:prstGeom>
        </p:spPr>
      </p:pic>
      <p:pic>
        <p:nvPicPr>
          <p:cNvPr id="43" name="Graphic 14">
            <a:extLst>
              <a:ext uri="{FF2B5EF4-FFF2-40B4-BE49-F238E27FC236}">
                <a16:creationId xmlns:a16="http://schemas.microsoft.com/office/drawing/2014/main" id="{6454AF27-0D73-43C3-89EE-AA4E4423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31" y="29021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6">
            <a:extLst>
              <a:ext uri="{FF2B5EF4-FFF2-40B4-BE49-F238E27FC236}">
                <a16:creationId xmlns:a16="http://schemas.microsoft.com/office/drawing/2014/main" id="{AD124A0A-7783-4739-B73D-A49A3301D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2763" y="3490337"/>
            <a:ext cx="79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AMI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B0509B40-1A93-4FFD-AB79-65E46E96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31" y="6736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7">
            <a:extLst>
              <a:ext uri="{FF2B5EF4-FFF2-40B4-BE49-F238E27FC236}">
                <a16:creationId xmlns:a16="http://schemas.microsoft.com/office/drawing/2014/main" id="{2FD00A87-F22D-4CA8-BD35-5250EF87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12561010" y="6736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14">
            <a:extLst>
              <a:ext uri="{FF2B5EF4-FFF2-40B4-BE49-F238E27FC236}">
                <a16:creationId xmlns:a16="http://schemas.microsoft.com/office/drawing/2014/main" id="{2BE7535A-B91A-4E89-8E15-3BB6B567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31" y="42293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7DB75F8D-A79E-479F-859E-28653BCA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767" y="455616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33AAD468-31CC-4758-87A7-ABE652A7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50" y="4124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6723F56-F484-443A-B202-CD42E0469467}"/>
              </a:ext>
            </a:extLst>
          </p:cNvPr>
          <p:cNvSpPr/>
          <p:nvPr/>
        </p:nvSpPr>
        <p:spPr>
          <a:xfrm>
            <a:off x="7807975" y="3666744"/>
            <a:ext cx="2426036" cy="1342685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1" name="Graphic 10">
            <a:extLst>
              <a:ext uri="{FF2B5EF4-FFF2-40B4-BE49-F238E27FC236}">
                <a16:creationId xmlns:a16="http://schemas.microsoft.com/office/drawing/2014/main" id="{DFB2441B-700D-44F4-B380-04CC6BF669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06523" y="3666744"/>
            <a:ext cx="274320" cy="274320"/>
          </a:xfrm>
          <a:prstGeom prst="rect">
            <a:avLst/>
          </a:prstGeom>
        </p:spPr>
      </p:pic>
      <p:pic>
        <p:nvPicPr>
          <p:cNvPr id="52" name="Graphic 135">
            <a:extLst>
              <a:ext uri="{FF2B5EF4-FFF2-40B4-BE49-F238E27FC236}">
                <a16:creationId xmlns:a16="http://schemas.microsoft.com/office/drawing/2014/main" id="{6EF016EA-E898-49D2-80C3-114B9D9746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27404" y="4118132"/>
            <a:ext cx="469900" cy="469900"/>
          </a:xfrm>
          <a:prstGeom prst="rect">
            <a:avLst/>
          </a:prstGeom>
        </p:spPr>
      </p:pic>
      <p:pic>
        <p:nvPicPr>
          <p:cNvPr id="53" name="Graphic 35">
            <a:extLst>
              <a:ext uri="{FF2B5EF4-FFF2-40B4-BE49-F238E27FC236}">
                <a16:creationId xmlns:a16="http://schemas.microsoft.com/office/drawing/2014/main" id="{360EB4E4-CCD1-487B-861D-38228830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23" y="4124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44FDD3F-EE2D-4A25-B148-CBFB48023AFD}"/>
              </a:ext>
            </a:extLst>
          </p:cNvPr>
          <p:cNvSpPr txBox="1"/>
          <p:nvPr/>
        </p:nvSpPr>
        <p:spPr>
          <a:xfrm>
            <a:off x="7925912" y="4556169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89031F39-2C3D-4C55-B534-3151E3F0B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362" y="455616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E6F71F-C43B-4448-BC63-3496A3397F0F}"/>
              </a:ext>
            </a:extLst>
          </p:cNvPr>
          <p:cNvSpPr txBox="1"/>
          <p:nvPr/>
        </p:nvSpPr>
        <p:spPr>
          <a:xfrm>
            <a:off x="7947679" y="6905384"/>
            <a:ext cx="10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instance</a:t>
            </a:r>
          </a:p>
        </p:txBody>
      </p:sp>
      <p:pic>
        <p:nvPicPr>
          <p:cNvPr id="57" name="Graphic 104">
            <a:extLst>
              <a:ext uri="{FF2B5EF4-FFF2-40B4-BE49-F238E27FC236}">
                <a16:creationId xmlns:a16="http://schemas.microsoft.com/office/drawing/2014/main" id="{6ACAB654-DA9B-4761-9B29-55E0EA9DFCC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27404" y="6423867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42B2CE2-E36D-4EBB-8240-D4C53695EF84}"/>
              </a:ext>
            </a:extLst>
          </p:cNvPr>
          <p:cNvSpPr txBox="1"/>
          <p:nvPr/>
        </p:nvSpPr>
        <p:spPr>
          <a:xfrm>
            <a:off x="8945568" y="6905384"/>
            <a:ext cx="12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sz="1200" dirty="0">
              <a:solidFill>
                <a:srgbClr val="232F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31">
            <a:extLst>
              <a:ext uri="{FF2B5EF4-FFF2-40B4-BE49-F238E27FC236}">
                <a16:creationId xmlns:a16="http://schemas.microsoft.com/office/drawing/2014/main" id="{09100AF5-5FA3-4C5B-BCFF-5064CBD868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29712" y="6423867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40284-A5C4-4A37-BD5A-4BAE6C2F48A4}"/>
              </a:ext>
            </a:extLst>
          </p:cNvPr>
          <p:cNvSpPr/>
          <p:nvPr/>
        </p:nvSpPr>
        <p:spPr>
          <a:xfrm>
            <a:off x="3820411" y="4736233"/>
            <a:ext cx="1743393" cy="29230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514DE-69D3-47AD-A7CF-5786D6A64213}"/>
              </a:ext>
            </a:extLst>
          </p:cNvPr>
          <p:cNvSpPr/>
          <p:nvPr/>
        </p:nvSpPr>
        <p:spPr>
          <a:xfrm>
            <a:off x="2542341" y="3253563"/>
            <a:ext cx="7374736" cy="449718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56E1D5-026C-4667-A9CC-DAAF4C0C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8638" y="3253563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6CD05A-C02C-4762-A296-0F0C7AB2798D}"/>
              </a:ext>
            </a:extLst>
          </p:cNvPr>
          <p:cNvSpPr/>
          <p:nvPr/>
        </p:nvSpPr>
        <p:spPr>
          <a:xfrm>
            <a:off x="3712329" y="2871179"/>
            <a:ext cx="1960080" cy="50042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37C8-0084-432F-853B-461AA538C26C}"/>
              </a:ext>
            </a:extLst>
          </p:cNvPr>
          <p:cNvSpPr/>
          <p:nvPr/>
        </p:nvSpPr>
        <p:spPr>
          <a:xfrm>
            <a:off x="4383454" y="5147687"/>
            <a:ext cx="3951678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CC208-48C0-4A3F-9D14-8D1E0D0A0AC4}"/>
              </a:ext>
            </a:extLst>
          </p:cNvPr>
          <p:cNvSpPr/>
          <p:nvPr/>
        </p:nvSpPr>
        <p:spPr>
          <a:xfrm>
            <a:off x="3820411" y="3425998"/>
            <a:ext cx="1743392" cy="12377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802D669-E168-403B-97F1-9253C58D1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5045" y="3427587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2652F0-BDD9-47F3-99B0-89BE78BAC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5705" y="5134345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22EF51-B323-40C5-B1B6-4250191A702A}"/>
              </a:ext>
            </a:extLst>
          </p:cNvPr>
          <p:cNvSpPr/>
          <p:nvPr/>
        </p:nvSpPr>
        <p:spPr>
          <a:xfrm>
            <a:off x="2342450" y="2530356"/>
            <a:ext cx="7803682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0F7F00-FD97-4AEF-B039-84AA40376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48138" y="2530356"/>
            <a:ext cx="381000" cy="381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55F3D46-14EB-47AB-A2BB-35A418C6E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5045" y="4740086"/>
            <a:ext cx="381000" cy="381000"/>
          </a:xfrm>
          <a:prstGeom prst="rect">
            <a:avLst/>
          </a:prstGeom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9E68C63D-CED2-4D42-A44A-70D92618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14" y="51669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B47A9CE4-D448-4F36-A5CC-1A168FB8D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430" y="555460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9657B5-8B78-4E6E-A891-3090A1E413EB}"/>
              </a:ext>
            </a:extLst>
          </p:cNvPr>
          <p:cNvSpPr/>
          <p:nvPr/>
        </p:nvSpPr>
        <p:spPr>
          <a:xfrm>
            <a:off x="7161772" y="4736233"/>
            <a:ext cx="1746504" cy="29230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C52093-BFFB-4152-B743-D24C074EAEAF}"/>
              </a:ext>
            </a:extLst>
          </p:cNvPr>
          <p:cNvSpPr/>
          <p:nvPr/>
        </p:nvSpPr>
        <p:spPr>
          <a:xfrm>
            <a:off x="7040001" y="2871178"/>
            <a:ext cx="1996171" cy="50042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5BDE50-B777-4D58-BFC6-D1FFA328D94B}"/>
              </a:ext>
            </a:extLst>
          </p:cNvPr>
          <p:cNvSpPr/>
          <p:nvPr/>
        </p:nvSpPr>
        <p:spPr>
          <a:xfrm>
            <a:off x="7166841" y="3425999"/>
            <a:ext cx="1746504" cy="1237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6725072-A17D-4790-AC89-68EBF7CB4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7477" y="3427587"/>
            <a:ext cx="381000" cy="381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C562567-02DC-4266-8874-5175088997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2239" y="4737821"/>
            <a:ext cx="381000" cy="381000"/>
          </a:xfrm>
          <a:prstGeom prst="rect">
            <a:avLst/>
          </a:prstGeom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714B3F03-F72B-4371-9774-06218CDF9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81" y="51669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FC785C4B-29E1-4C47-8EA7-8141403A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997" y="555460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01FA7D-A4C4-4092-8A1B-3B6188CD8B7A}"/>
              </a:ext>
            </a:extLst>
          </p:cNvPr>
          <p:cNvSpPr/>
          <p:nvPr/>
        </p:nvSpPr>
        <p:spPr>
          <a:xfrm>
            <a:off x="4383454" y="3871517"/>
            <a:ext cx="3951679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ABA112C-FC3C-45D0-B233-D0EA8FD87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1985" y="3858175"/>
            <a:ext cx="381000" cy="381000"/>
          </a:xfrm>
          <a:prstGeom prst="rect">
            <a:avLst/>
          </a:prstGeom>
        </p:spPr>
      </p:pic>
      <p:pic>
        <p:nvPicPr>
          <p:cNvPr id="26" name="Graphic 60">
            <a:extLst>
              <a:ext uri="{FF2B5EF4-FFF2-40B4-BE49-F238E27FC236}">
                <a16:creationId xmlns:a16="http://schemas.microsoft.com/office/drawing/2014/main" id="{2B3D2E13-135F-4D9B-B975-81770852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14" y="38907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7795D609-D9FA-426F-A18A-1007EB1F2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430" y="427843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28" name="Graphic 60">
            <a:extLst>
              <a:ext uri="{FF2B5EF4-FFF2-40B4-BE49-F238E27FC236}">
                <a16:creationId xmlns:a16="http://schemas.microsoft.com/office/drawing/2014/main" id="{B0614CDC-74B2-4B7D-A7F9-D1C4325B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1" y="38907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838BD81A-50D9-4427-9B09-68D954A91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517" y="427843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2EDB5-0AC1-45F9-9508-A73099A0B1F3}"/>
              </a:ext>
            </a:extLst>
          </p:cNvPr>
          <p:cNvSpPr/>
          <p:nvPr/>
        </p:nvSpPr>
        <p:spPr>
          <a:xfrm>
            <a:off x="4383454" y="5868774"/>
            <a:ext cx="3951678" cy="80422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558347D-D9C3-42D7-BF43-EB670CF4A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1609" y="5855432"/>
            <a:ext cx="381000" cy="381000"/>
          </a:xfrm>
          <a:prstGeom prst="rect">
            <a:avLst/>
          </a:prstGeom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B6C4A853-B877-4C15-AAEA-E1F3FFCE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58" y="5888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9250C891-BE53-46D0-9550-4C45E04D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574" y="627569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management</a:t>
            </a:r>
          </a:p>
        </p:txBody>
      </p:sp>
      <p:pic>
        <p:nvPicPr>
          <p:cNvPr id="34" name="Graphic 60">
            <a:extLst>
              <a:ext uri="{FF2B5EF4-FFF2-40B4-BE49-F238E27FC236}">
                <a16:creationId xmlns:a16="http://schemas.microsoft.com/office/drawing/2014/main" id="{C6975036-A92E-43A3-8281-E1A823CD3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085" y="58923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A80C039D-34FF-42CC-8B30-D07E7FEC5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901" y="627569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management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812511-02E2-4CA6-A85B-BC953A2CCD06}"/>
              </a:ext>
            </a:extLst>
          </p:cNvPr>
          <p:cNvSpPr/>
          <p:nvPr/>
        </p:nvSpPr>
        <p:spPr>
          <a:xfrm>
            <a:off x="4383454" y="6744415"/>
            <a:ext cx="3951678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76AA458-8ACB-454E-8838-38D049FED5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6371" y="6731073"/>
            <a:ext cx="381000" cy="381000"/>
          </a:xfrm>
          <a:prstGeom prst="rect">
            <a:avLst/>
          </a:prstGeom>
        </p:spPr>
      </p:pic>
      <p:pic>
        <p:nvPicPr>
          <p:cNvPr id="38" name="Graphic 60">
            <a:extLst>
              <a:ext uri="{FF2B5EF4-FFF2-40B4-BE49-F238E27FC236}">
                <a16:creationId xmlns:a16="http://schemas.microsoft.com/office/drawing/2014/main" id="{6577EC90-2EBE-4280-872F-42318F8D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20" y="67636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6">
            <a:extLst>
              <a:ext uri="{FF2B5EF4-FFF2-40B4-BE49-F238E27FC236}">
                <a16:creationId xmlns:a16="http://schemas.microsoft.com/office/drawing/2014/main" id="{20C4E890-2F65-4209-9607-47694BF8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336" y="7151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Identity</a:t>
            </a:r>
          </a:p>
        </p:txBody>
      </p:sp>
      <p:pic>
        <p:nvPicPr>
          <p:cNvPr id="40" name="Graphic 60">
            <a:extLst>
              <a:ext uri="{FF2B5EF4-FFF2-40B4-BE49-F238E27FC236}">
                <a16:creationId xmlns:a16="http://schemas.microsoft.com/office/drawing/2014/main" id="{069682D2-6326-4425-B574-D946070C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47" y="67636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6">
            <a:extLst>
              <a:ext uri="{FF2B5EF4-FFF2-40B4-BE49-F238E27FC236}">
                <a16:creationId xmlns:a16="http://schemas.microsoft.com/office/drawing/2014/main" id="{0D921A3B-01E0-4E05-8CD8-D2916414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63" y="7151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CB7E487D-3F91-4E55-8EA0-CEECD1F2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135" y="6457380"/>
            <a:ext cx="125253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external Application Load 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C210EA6A-948A-4C42-AFF6-01A79063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03" y="60422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Freeform 23">
            <a:extLst>
              <a:ext uri="{FF2B5EF4-FFF2-40B4-BE49-F238E27FC236}">
                <a16:creationId xmlns:a16="http://schemas.microsoft.com/office/drawing/2014/main" id="{42229A3A-31C0-4A9C-A4D0-54BB7F99A682}"/>
              </a:ext>
            </a:extLst>
          </p:cNvPr>
          <p:cNvSpPr/>
          <p:nvPr/>
        </p:nvSpPr>
        <p:spPr bwMode="auto">
          <a:xfrm flipH="1">
            <a:off x="4068504" y="5461472"/>
            <a:ext cx="314950" cy="159362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C0F722-41EE-4D66-B268-85346D03AE83}"/>
              </a:ext>
            </a:extLst>
          </p:cNvPr>
          <p:cNvCxnSpPr>
            <a:cxnSpLocks/>
            <a:stCxn id="43" idx="3"/>
            <a:endCxn id="30" idx="1"/>
          </p:cNvCxnSpPr>
          <p:nvPr/>
        </p:nvCxnSpPr>
        <p:spPr bwMode="auto">
          <a:xfrm>
            <a:off x="3368003" y="6270884"/>
            <a:ext cx="10154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09B54A25-B0F9-4CF7-9C31-698F4871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5" y="5004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6">
            <a:extLst>
              <a:ext uri="{FF2B5EF4-FFF2-40B4-BE49-F238E27FC236}">
                <a16:creationId xmlns:a16="http://schemas.microsoft.com/office/drawing/2014/main" id="{270DE81F-0E87-4003-AD68-E2920473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507" y="5466712"/>
            <a:ext cx="792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AMI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42C715E5-F568-4BB7-8CFD-634CD1BC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252" y="6415894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Store</a:t>
            </a:r>
          </a:p>
        </p:txBody>
      </p:sp>
      <p:pic>
        <p:nvPicPr>
          <p:cNvPr id="49" name="Graphic 26">
            <a:extLst>
              <a:ext uri="{FF2B5EF4-FFF2-40B4-BE49-F238E27FC236}">
                <a16:creationId xmlns:a16="http://schemas.microsoft.com/office/drawing/2014/main" id="{81EC429C-EB78-4EB2-919A-209FE4A4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5" y="5984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21">
            <a:extLst>
              <a:ext uri="{FF2B5EF4-FFF2-40B4-BE49-F238E27FC236}">
                <a16:creationId xmlns:a16="http://schemas.microsoft.com/office/drawing/2014/main" id="{8447ABE4-F58D-4257-8D2E-AF24E1C2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19" y="7411814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51" name="Graphic 14">
            <a:extLst>
              <a:ext uri="{FF2B5EF4-FFF2-40B4-BE49-F238E27FC236}">
                <a16:creationId xmlns:a16="http://schemas.microsoft.com/office/drawing/2014/main" id="{4129E5D3-4ABF-41D9-9931-892DE0E3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5" y="6957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2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126</Words>
  <Application>Microsoft Office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</cp:revision>
  <dcterms:created xsi:type="dcterms:W3CDTF">2022-05-11T14:32:59Z</dcterms:created>
  <dcterms:modified xsi:type="dcterms:W3CDTF">2022-05-11T14:40:44Z</dcterms:modified>
</cp:coreProperties>
</file>