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76"/>
  </p:normalViewPr>
  <p:slideViewPr>
    <p:cSldViewPr snapToGrid="0" snapToObjects="1">
      <p:cViewPr>
        <p:scale>
          <a:sx n="120" d="100"/>
          <a:sy n="120" d="100"/>
        </p:scale>
        <p:origin x="176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82AD-1A10-E74D-8992-E5A25F3E9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68314-7DE3-1B48-98EC-AD67548E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693F-134A-0245-9A03-BAAE6E90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0C434-6E1D-B642-B46F-3A857127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663D-3F45-CA4E-BD7E-15DDC67B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9584-6DB7-0248-A10B-42D779FE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1A53D-8414-2C4B-8D93-9B1475CB9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7811-6A1D-8B42-8064-7A34F13F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A3A2C-041E-4443-8A2A-214AD126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063C-385A-CB43-BFC7-157B939A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C1EAE-32C7-2344-9F5F-7FE388C21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915D5-E7FA-CF4F-920B-48256D8A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E20E7-BF59-F541-A879-B8BCDFDB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4AEF-EC90-CF45-93DC-E92966EF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7C5E-7839-2D4B-99C0-CD938D1C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4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8282-062F-D94B-820B-AD39AB32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086D-72C2-E049-B2DC-E4FC0652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0317E-623F-094B-BBD8-50D2B2B4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E899-FE6A-104B-B602-1CA103E1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1357-E876-C24C-BC23-63801E38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7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78E-CC4E-AD46-9CF6-FE4C338E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652F1-1E5B-A24E-9434-00B1B126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6C54-F378-884E-9202-5B484AAE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8361-CE96-F846-AB4C-8BFB728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8C7A-0562-464E-A168-4B316294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03AD-385C-6345-8D5F-00DBB3EA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EC6D-16A7-9940-9F07-67B2CCFB0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19D8C-B523-184F-A155-2FF30CC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15652-C477-4546-A07C-2E9ECB8E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092A9-4171-1B4C-81B6-B36A886A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4925-327A-654C-8544-D88CF496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90F2-F870-A548-9678-C90B3897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A3FE7-AAB5-5B4C-A5F4-0A9C7D9B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67B5-6BD8-8944-A909-7C896359F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467B-25CD-9E4D-8B0B-9BB27526B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9F583-9CE8-424C-A647-EEB8ED520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249FF-E55F-5849-BB98-0F571704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99BD3-B98A-4A4B-9818-5A3FEE24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CEFE3-B4DA-784C-9981-31BB1E75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6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4C76-3E01-B047-90FF-AE8F5D83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18DA1-AC0D-2B4B-B773-5AD2E4CE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5542-3C91-F845-82F4-1B5758AF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5C654-3BBD-3845-B5C9-4AE6373C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CAB8F-F2BC-9940-B61D-190AE094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D2358-56DF-004D-8D28-593AD9D0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913D-0013-CE42-B445-E90E5FC0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41CA-418F-1341-A702-C8D6AFC7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64E7-09AB-5B48-A8B8-4DA46325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514FC-56F8-324E-ABD9-FA44A4107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71B10-99A9-1946-9801-ACEFDB0E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39ADE-2736-9F41-B45B-43DDD870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C0811-B462-114E-AAF8-6A2F594D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9B1C-C9B5-6C45-95AA-E802224E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159D7-2226-1A4B-B28A-CFA511BC0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0911C-6DB5-D044-817C-2894F302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9187C-F3B9-4F49-8722-B02FC3BA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6B17-C644-1E47-9B4A-00A8FA4DB06F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B805-949F-BE4B-B651-C7DDCF51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D077B-32EB-C341-A5C0-143C468E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2F983-E2B5-CB49-B8C8-3C64EA19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14CA6-7DD5-8D49-8D20-56119D1D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16FF-F066-6145-8B06-A8CC09EE8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6B17-C644-1E47-9B4A-00A8FA4DB06F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F52D5-97CE-D843-A8B6-AA3C443F4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CB09-EED0-C54A-9004-65A31559F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85CC-E3B0-C343-AD72-49F72115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7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5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svg"/><Relationship Id="rId15" Type="http://schemas.openxmlformats.org/officeDocument/2006/relationships/image" Target="../media/image28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BD91C-C7DD-0C40-A439-E85EE87FD5D4}"/>
              </a:ext>
            </a:extLst>
          </p:cNvPr>
          <p:cNvSpPr/>
          <p:nvPr/>
        </p:nvSpPr>
        <p:spPr>
          <a:xfrm>
            <a:off x="264559" y="335337"/>
            <a:ext cx="11675726" cy="6187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94F63E2-11EB-7F44-B5C2-18F4C4595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4559" y="33533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07C6F0-0B47-F246-88EF-69323722B533}"/>
              </a:ext>
            </a:extLst>
          </p:cNvPr>
          <p:cNvSpPr/>
          <p:nvPr/>
        </p:nvSpPr>
        <p:spPr>
          <a:xfrm>
            <a:off x="490448" y="817045"/>
            <a:ext cx="7537454" cy="542861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C49EE05-8189-8147-BC77-07A0329F4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448" y="812283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34C8C6-B76A-724B-8E79-CA86854B13C6}"/>
              </a:ext>
            </a:extLst>
          </p:cNvPr>
          <p:cNvSpPr/>
          <p:nvPr/>
        </p:nvSpPr>
        <p:spPr>
          <a:xfrm>
            <a:off x="4600254" y="1079499"/>
            <a:ext cx="2506325" cy="4978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06A8B-530B-0740-8E8C-A5D8FF25B370}"/>
              </a:ext>
            </a:extLst>
          </p:cNvPr>
          <p:cNvSpPr/>
          <p:nvPr/>
        </p:nvSpPr>
        <p:spPr>
          <a:xfrm>
            <a:off x="1097337" y="1079500"/>
            <a:ext cx="2506324" cy="4978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3EFAE-C041-2147-A639-E00B3A2B6437}"/>
              </a:ext>
            </a:extLst>
          </p:cNvPr>
          <p:cNvSpPr/>
          <p:nvPr/>
        </p:nvSpPr>
        <p:spPr>
          <a:xfrm>
            <a:off x="1197802" y="1479958"/>
            <a:ext cx="2281286" cy="122514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6B2E65E-7F96-9A4F-B088-84AC564D4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8437" y="1481546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A6E13B-AB60-4344-AA78-43605468712A}"/>
              </a:ext>
            </a:extLst>
          </p:cNvPr>
          <p:cNvSpPr/>
          <p:nvPr/>
        </p:nvSpPr>
        <p:spPr>
          <a:xfrm>
            <a:off x="4681202" y="1479958"/>
            <a:ext cx="2364486" cy="122514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43E6F44-764C-B24F-8028-4CEA44FCF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0154" y="1481546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A21221E-1B23-F64D-AE46-DA5DB59A895A}"/>
              </a:ext>
            </a:extLst>
          </p:cNvPr>
          <p:cNvSpPr/>
          <p:nvPr/>
        </p:nvSpPr>
        <p:spPr>
          <a:xfrm>
            <a:off x="1187051" y="3764882"/>
            <a:ext cx="2312007" cy="219193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B9D65AA-7BCC-3441-AA7E-0D7D25F89F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9004" y="3764883"/>
            <a:ext cx="381000" cy="381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080720-EC33-1D4A-9775-E8304CB71862}"/>
              </a:ext>
            </a:extLst>
          </p:cNvPr>
          <p:cNvSpPr/>
          <p:nvPr/>
        </p:nvSpPr>
        <p:spPr>
          <a:xfrm>
            <a:off x="4733682" y="3764882"/>
            <a:ext cx="2312007" cy="219193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4E36016-3732-B043-A710-07E33ED194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5635" y="3764883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53D83C-1278-0040-914D-904C7FFC0D0D}"/>
              </a:ext>
            </a:extLst>
          </p:cNvPr>
          <p:cNvSpPr/>
          <p:nvPr/>
        </p:nvSpPr>
        <p:spPr>
          <a:xfrm>
            <a:off x="1720863" y="1889202"/>
            <a:ext cx="4895418" cy="72256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84BCF1F5-5FD1-C04C-8F2C-E9EA6A228A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4180" y="1889202"/>
            <a:ext cx="330095" cy="3300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08417A-0CAE-9248-AF87-3B8AC8EA6B63}"/>
              </a:ext>
            </a:extLst>
          </p:cNvPr>
          <p:cNvSpPr/>
          <p:nvPr/>
        </p:nvSpPr>
        <p:spPr>
          <a:xfrm>
            <a:off x="1723432" y="4077624"/>
            <a:ext cx="4945417" cy="86477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DB8980AA-2397-224A-B388-1CCED5F200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7384" y="4079211"/>
            <a:ext cx="381000" cy="381000"/>
          </a:xfrm>
          <a:prstGeom prst="rect">
            <a:avLst/>
          </a:prstGeom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C7015770-7839-D645-893D-14091B48D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95" y="19613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60">
            <a:extLst>
              <a:ext uri="{FF2B5EF4-FFF2-40B4-BE49-F238E27FC236}">
                <a16:creationId xmlns:a16="http://schemas.microsoft.com/office/drawing/2014/main" id="{97D29A64-E702-B540-AF1C-04CC974C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99" y="42316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60">
            <a:extLst>
              <a:ext uri="{FF2B5EF4-FFF2-40B4-BE49-F238E27FC236}">
                <a16:creationId xmlns:a16="http://schemas.microsoft.com/office/drawing/2014/main" id="{431D3A03-DEEA-554D-8055-56953D352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28" y="42316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F19100-728C-3A4C-B1CE-6ADB07050A3C}"/>
              </a:ext>
            </a:extLst>
          </p:cNvPr>
          <p:cNvSpPr txBox="1"/>
          <p:nvPr/>
        </p:nvSpPr>
        <p:spPr>
          <a:xfrm>
            <a:off x="1903100" y="465321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Sitecore roles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1BF977-83E0-F84C-8A5D-4AA033B2FDB1}"/>
              </a:ext>
            </a:extLst>
          </p:cNvPr>
          <p:cNvSpPr txBox="1"/>
          <p:nvPr/>
        </p:nvSpPr>
        <p:spPr>
          <a:xfrm>
            <a:off x="5314978" y="465321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Sitecore roles</a:t>
            </a:r>
          </a:p>
        </p:txBody>
      </p:sp>
      <p:pic>
        <p:nvPicPr>
          <p:cNvPr id="30" name="Graphic 45">
            <a:extLst>
              <a:ext uri="{FF2B5EF4-FFF2-40B4-BE49-F238E27FC236}">
                <a16:creationId xmlns:a16="http://schemas.microsoft.com/office/drawing/2014/main" id="{DF37F914-8D85-0E48-BF02-58F7512E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04" y="5168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A809A525-8BC4-4346-B10C-A0B334502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328" y="5473217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Server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B0C7FBFE-B7EB-C040-BB45-9E5FF8071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898" y="5625616"/>
            <a:ext cx="1370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33" name="Graphic 24">
            <a:extLst>
              <a:ext uri="{FF2B5EF4-FFF2-40B4-BE49-F238E27FC236}">
                <a16:creationId xmlns:a16="http://schemas.microsoft.com/office/drawing/2014/main" id="{618D05BC-9148-844B-8C0F-D70024581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08" y="5168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2">
            <a:extLst>
              <a:ext uri="{FF2B5EF4-FFF2-40B4-BE49-F238E27FC236}">
                <a16:creationId xmlns:a16="http://schemas.microsoft.com/office/drawing/2014/main" id="{B7B86352-1E27-B24E-9E17-3C627F0CB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425" y="3260729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Sitecore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Internal NLBs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1719127A-5B78-9142-B5EE-61954A2A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47" y="27892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9">
            <a:extLst>
              <a:ext uri="{FF2B5EF4-FFF2-40B4-BE49-F238E27FC236}">
                <a16:creationId xmlns:a16="http://schemas.microsoft.com/office/drawing/2014/main" id="{23722639-CE6B-FC4A-BFFE-217AB6194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067" y="3269475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Sitecore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internal ALB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2B0DD27F-706A-CC42-85D1-E7407E01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89" y="27948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15">
            <a:extLst>
              <a:ext uri="{FF2B5EF4-FFF2-40B4-BE49-F238E27FC236}">
                <a16:creationId xmlns:a16="http://schemas.microsoft.com/office/drawing/2014/main" id="{B668414A-FB8A-0B48-B7EF-8F82484AB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90" y="8443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3981E736-5A1F-A24B-8B2A-607030936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65" y="1606328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DFA72D5E-A863-AE41-8529-DFCCB7815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828" y="8449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1">
            <a:extLst>
              <a:ext uri="{FF2B5EF4-FFF2-40B4-BE49-F238E27FC236}">
                <a16:creationId xmlns:a16="http://schemas.microsoft.com/office/drawing/2014/main" id="{CC59D36B-F7FC-784B-8B1E-7B4BFAB58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3591" y="1606968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2" name="Graphic 8">
            <a:extLst>
              <a:ext uri="{FF2B5EF4-FFF2-40B4-BE49-F238E27FC236}">
                <a16:creationId xmlns:a16="http://schemas.microsoft.com/office/drawing/2014/main" id="{33F4E3B6-70ED-E84D-A650-A1463AF5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90" y="21093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DC0DC07C-6810-B943-9281-09E16DC57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15" y="2872964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4" name="Graphic 20">
            <a:extLst>
              <a:ext uri="{FF2B5EF4-FFF2-40B4-BE49-F238E27FC236}">
                <a16:creationId xmlns:a16="http://schemas.microsoft.com/office/drawing/2014/main" id="{7512FFF4-4531-594F-B35C-FF4EA89B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778" y="20952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2">
            <a:extLst>
              <a:ext uri="{FF2B5EF4-FFF2-40B4-BE49-F238E27FC236}">
                <a16:creationId xmlns:a16="http://schemas.microsoft.com/office/drawing/2014/main" id="{4D6B3111-2CDC-8C4A-9F09-233A09226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2478" y="2857276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46" name="Graphic 6">
            <a:extLst>
              <a:ext uri="{FF2B5EF4-FFF2-40B4-BE49-F238E27FC236}">
                <a16:creationId xmlns:a16="http://schemas.microsoft.com/office/drawing/2014/main" id="{8E9CA32B-E8EA-B34B-BF25-1CEF40B6C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15" y="32953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930CD10F-6E56-5348-BB94-18AC6FC4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915" y="4058935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48" name="Graphic 21">
            <a:extLst>
              <a:ext uri="{FF2B5EF4-FFF2-40B4-BE49-F238E27FC236}">
                <a16:creationId xmlns:a16="http://schemas.microsoft.com/office/drawing/2014/main" id="{AC07C53F-9887-BB45-BFB1-B8EBC8E2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85" y="32812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5">
            <a:extLst>
              <a:ext uri="{FF2B5EF4-FFF2-40B4-BE49-F238E27FC236}">
                <a16:creationId xmlns:a16="http://schemas.microsoft.com/office/drawing/2014/main" id="{376829F8-2530-5C4E-A818-A516C843C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422" y="404483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</p:txBody>
      </p:sp>
      <p:pic>
        <p:nvPicPr>
          <p:cNvPr id="50" name="Graphic 21">
            <a:extLst>
              <a:ext uri="{FF2B5EF4-FFF2-40B4-BE49-F238E27FC236}">
                <a16:creationId xmlns:a16="http://schemas.microsoft.com/office/drawing/2014/main" id="{CEBE6F22-FE72-724A-9F38-068D4E9A4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78" y="44005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2">
            <a:extLst>
              <a:ext uri="{FF2B5EF4-FFF2-40B4-BE49-F238E27FC236}">
                <a16:creationId xmlns:a16="http://schemas.microsoft.com/office/drawing/2014/main" id="{FE79E151-A577-824F-93D8-DBBB95221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366" y="516409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0DA62F7D-0160-AE42-9961-875A4BEE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079" y="43840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EE92D02-5AC5-8844-A362-F017D199C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8254" y="514521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4" name="Graphic 17">
            <a:extLst>
              <a:ext uri="{FF2B5EF4-FFF2-40B4-BE49-F238E27FC236}">
                <a16:creationId xmlns:a16="http://schemas.microsoft.com/office/drawing/2014/main" id="{16F13E62-40B5-334C-ADE8-A112E23A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869" y="54996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56AA4292-87D0-994E-8FB8-82E7B6D00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094" y="626165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</p:spTree>
    <p:extLst>
      <p:ext uri="{BB962C8B-B14F-4D97-AF65-F5344CB8AC3E}">
        <p14:creationId xmlns:p14="http://schemas.microsoft.com/office/powerpoint/2010/main" val="247556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689C6B-5728-294F-A217-0987F48968CF}"/>
              </a:ext>
            </a:extLst>
          </p:cNvPr>
          <p:cNvSpPr/>
          <p:nvPr/>
        </p:nvSpPr>
        <p:spPr>
          <a:xfrm>
            <a:off x="159026" y="182881"/>
            <a:ext cx="11964148" cy="64922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A910ACC-C39E-4A4A-877B-775344259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26" y="182880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54EA10-E9D8-1B4D-98A3-704167552A9C}"/>
              </a:ext>
            </a:extLst>
          </p:cNvPr>
          <p:cNvSpPr/>
          <p:nvPr/>
        </p:nvSpPr>
        <p:spPr>
          <a:xfrm>
            <a:off x="1809136" y="2114966"/>
            <a:ext cx="10204174" cy="13267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98369-750A-2446-986C-7CCA27C82637}"/>
              </a:ext>
            </a:extLst>
          </p:cNvPr>
          <p:cNvSpPr/>
          <p:nvPr/>
        </p:nvSpPr>
        <p:spPr>
          <a:xfrm>
            <a:off x="308582" y="2114968"/>
            <a:ext cx="1368737" cy="110701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FAEF991-EAF3-E443-B9B2-2A70C28FD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668" y="2114967"/>
            <a:ext cx="289582" cy="28958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D18C22D-AC76-764D-927D-59F55A35F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7021" y="2123008"/>
            <a:ext cx="281541" cy="2815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BCF91-6C43-0A48-B2EC-1CF1215987A5}"/>
              </a:ext>
            </a:extLst>
          </p:cNvPr>
          <p:cNvSpPr/>
          <p:nvPr/>
        </p:nvSpPr>
        <p:spPr>
          <a:xfrm>
            <a:off x="322669" y="4058942"/>
            <a:ext cx="1364396" cy="139631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93BB38D-1DA0-234A-A390-169E1BB17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668" y="4058943"/>
            <a:ext cx="289582" cy="28958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1FDB32-EC9D-164A-B3A3-B46F9109B80B}"/>
              </a:ext>
            </a:extLst>
          </p:cNvPr>
          <p:cNvSpPr/>
          <p:nvPr/>
        </p:nvSpPr>
        <p:spPr>
          <a:xfrm>
            <a:off x="1802726" y="4058532"/>
            <a:ext cx="10184509" cy="139672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DE9ADE1-E239-464D-B04A-587E1DC68C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0527" y="4057760"/>
            <a:ext cx="284976" cy="2849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F5A346-3906-104C-9FEE-975179890199}"/>
              </a:ext>
            </a:extLst>
          </p:cNvPr>
          <p:cNvSpPr/>
          <p:nvPr/>
        </p:nvSpPr>
        <p:spPr>
          <a:xfrm>
            <a:off x="658611" y="2657483"/>
            <a:ext cx="930994" cy="263299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02F4287-7F7F-1640-A9A0-54CCB3082B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5053" y="2656080"/>
            <a:ext cx="297379" cy="335327"/>
          </a:xfrm>
          <a:prstGeom prst="rect">
            <a:avLst/>
          </a:prstGeom>
        </p:spPr>
      </p:pic>
      <p:pic>
        <p:nvPicPr>
          <p:cNvPr id="27" name="Graphic 60">
            <a:extLst>
              <a:ext uri="{FF2B5EF4-FFF2-40B4-BE49-F238E27FC236}">
                <a16:creationId xmlns:a16="http://schemas.microsoft.com/office/drawing/2014/main" id="{7C57E3D7-22E9-7649-8034-7608BA82A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41" y="43502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60">
            <a:extLst>
              <a:ext uri="{FF2B5EF4-FFF2-40B4-BE49-F238E27FC236}">
                <a16:creationId xmlns:a16="http://schemas.microsoft.com/office/drawing/2014/main" id="{3C5A708C-B766-CC40-81AD-D700EE90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10" y="43349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60">
            <a:extLst>
              <a:ext uri="{FF2B5EF4-FFF2-40B4-BE49-F238E27FC236}">
                <a16:creationId xmlns:a16="http://schemas.microsoft.com/office/drawing/2014/main" id="{5FFFBCDE-3DA8-8240-8189-E7497D19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29" y="4343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7A68B8E5-5291-494D-9A3E-D1B45653C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595" y="43475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F010CAC-3CF6-C84B-A384-9E7DF3C99835}"/>
              </a:ext>
            </a:extLst>
          </p:cNvPr>
          <p:cNvSpPr txBox="1"/>
          <p:nvPr/>
        </p:nvSpPr>
        <p:spPr>
          <a:xfrm>
            <a:off x="906388" y="4793914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RDGW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01CAF-4AFF-AA4A-AD12-E35530364F29}"/>
              </a:ext>
            </a:extLst>
          </p:cNvPr>
          <p:cNvSpPr txBox="1"/>
          <p:nvPr/>
        </p:nvSpPr>
        <p:spPr>
          <a:xfrm>
            <a:off x="2310257" y="4736948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Content</a:t>
            </a:r>
          </a:p>
          <a:p>
            <a:r>
              <a:rPr lang="en-US" sz="1000" dirty="0"/>
              <a:t>Delivery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63D001-A78C-FC49-A52E-1CEA50B6AA52}"/>
              </a:ext>
            </a:extLst>
          </p:cNvPr>
          <p:cNvSpPr txBox="1"/>
          <p:nvPr/>
        </p:nvSpPr>
        <p:spPr>
          <a:xfrm>
            <a:off x="2959973" y="4744164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Content</a:t>
            </a:r>
          </a:p>
          <a:p>
            <a:r>
              <a:rPr lang="en-US" sz="1000" dirty="0"/>
              <a:t>Management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869B4-BD5B-3242-A80F-3A9938C19E1F}"/>
              </a:ext>
            </a:extLst>
          </p:cNvPr>
          <p:cNvSpPr txBox="1"/>
          <p:nvPr/>
        </p:nvSpPr>
        <p:spPr>
          <a:xfrm>
            <a:off x="3930576" y="476515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Identity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4E5A31-6421-B24A-90C5-201B0E410918}"/>
              </a:ext>
            </a:extLst>
          </p:cNvPr>
          <p:cNvSpPr/>
          <p:nvPr/>
        </p:nvSpPr>
        <p:spPr>
          <a:xfrm>
            <a:off x="233237" y="1713113"/>
            <a:ext cx="11799737" cy="18544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107FA8-FEB0-C64F-B8EA-E17CC8F5C604}"/>
              </a:ext>
            </a:extLst>
          </p:cNvPr>
          <p:cNvSpPr/>
          <p:nvPr/>
        </p:nvSpPr>
        <p:spPr>
          <a:xfrm>
            <a:off x="233238" y="3764698"/>
            <a:ext cx="11799736" cy="191971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1BD7B711-88E5-3E44-9D91-A2C3BD81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771" y="1122906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External ALB</a:t>
            </a:r>
          </a:p>
        </p:txBody>
      </p:sp>
      <p:pic>
        <p:nvPicPr>
          <p:cNvPr id="38" name="Graphic 8">
            <a:extLst>
              <a:ext uri="{FF2B5EF4-FFF2-40B4-BE49-F238E27FC236}">
                <a16:creationId xmlns:a16="http://schemas.microsoft.com/office/drawing/2014/main" id="{9A813A1C-64B9-A34C-A728-DA1650AF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81" y="713304"/>
            <a:ext cx="579260" cy="57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4">
            <a:extLst>
              <a:ext uri="{FF2B5EF4-FFF2-40B4-BE49-F238E27FC236}">
                <a16:creationId xmlns:a16="http://schemas.microsoft.com/office/drawing/2014/main" id="{9A449AB5-E854-0944-82D3-79E4F88A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89" y="5906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14">
            <a:extLst>
              <a:ext uri="{FF2B5EF4-FFF2-40B4-BE49-F238E27FC236}">
                <a16:creationId xmlns:a16="http://schemas.microsoft.com/office/drawing/2014/main" id="{A90EECBE-DD51-D746-AC51-57EA47DC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638" y="59126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26">
            <a:extLst>
              <a:ext uri="{FF2B5EF4-FFF2-40B4-BE49-F238E27FC236}">
                <a16:creationId xmlns:a16="http://schemas.microsoft.com/office/drawing/2014/main" id="{95C7419F-4B71-A94F-BFC8-442BDD58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19" y="59128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EF6C33-5299-C742-AEE4-A6B1BB712E49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3369911" y="1292564"/>
            <a:ext cx="0" cy="134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A1D7F1-B0F6-8245-B7B7-450F45EBCDB8}"/>
              </a:ext>
            </a:extLst>
          </p:cNvPr>
          <p:cNvSpPr txBox="1"/>
          <p:nvPr/>
        </p:nvSpPr>
        <p:spPr>
          <a:xfrm>
            <a:off x="4580642" y="6323671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S3 Bucket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5F8BF3-4879-F441-AD02-5D9FEBE3218F}"/>
              </a:ext>
            </a:extLst>
          </p:cNvPr>
          <p:cNvSpPr txBox="1"/>
          <p:nvPr/>
        </p:nvSpPr>
        <p:spPr>
          <a:xfrm>
            <a:off x="5458957" y="6323233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Sitecore AMI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54FE33-C9E5-3547-A88B-7F001C94E747}"/>
              </a:ext>
            </a:extLst>
          </p:cNvPr>
          <p:cNvSpPr txBox="1"/>
          <p:nvPr/>
        </p:nvSpPr>
        <p:spPr>
          <a:xfrm>
            <a:off x="6447394" y="632323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Parameter Store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CACC58-D125-8E49-959B-C1CE35365962}"/>
              </a:ext>
            </a:extLst>
          </p:cNvPr>
          <p:cNvCxnSpPr>
            <a:cxnSpLocks/>
            <a:stCxn id="39" idx="0"/>
            <a:endCxn id="54" idx="2"/>
          </p:cNvCxnSpPr>
          <p:nvPr/>
        </p:nvCxnSpPr>
        <p:spPr>
          <a:xfrm flipH="1" flipV="1">
            <a:off x="5857534" y="5290473"/>
            <a:ext cx="2455" cy="6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79F96ED-19C9-4048-B052-F51BB142509D}"/>
              </a:ext>
            </a:extLst>
          </p:cNvPr>
          <p:cNvCxnSpPr>
            <a:cxnSpLocks/>
            <a:stCxn id="39" idx="0"/>
            <a:endCxn id="44" idx="2"/>
          </p:cNvCxnSpPr>
          <p:nvPr/>
        </p:nvCxnSpPr>
        <p:spPr>
          <a:xfrm rot="16200000" flipV="1">
            <a:off x="3903564" y="3949660"/>
            <a:ext cx="605464" cy="330738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9070E5E8-F5BF-0D40-8746-6971B0E43376}"/>
              </a:ext>
            </a:extLst>
          </p:cNvPr>
          <p:cNvCxnSpPr>
            <a:cxnSpLocks/>
            <a:stCxn id="39" idx="0"/>
            <a:endCxn id="62" idx="2"/>
          </p:cNvCxnSpPr>
          <p:nvPr/>
        </p:nvCxnSpPr>
        <p:spPr>
          <a:xfrm rot="5400000" flipH="1" flipV="1">
            <a:off x="6366404" y="4777298"/>
            <a:ext cx="622372" cy="1635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82809BA-5EFD-9A4F-9356-64B3865B863D}"/>
              </a:ext>
            </a:extLst>
          </p:cNvPr>
          <p:cNvSpPr/>
          <p:nvPr/>
        </p:nvSpPr>
        <p:spPr>
          <a:xfrm>
            <a:off x="2186843" y="2648861"/>
            <a:ext cx="731520" cy="26517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DA1C099-55B0-C246-9E20-8E1F193230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4679" y="2657988"/>
            <a:ext cx="297379" cy="33532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08A3FA5-3EC1-0942-8339-220184A9E539}"/>
              </a:ext>
            </a:extLst>
          </p:cNvPr>
          <p:cNvSpPr/>
          <p:nvPr/>
        </p:nvSpPr>
        <p:spPr>
          <a:xfrm>
            <a:off x="3008154" y="2642307"/>
            <a:ext cx="731520" cy="26517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774A0D8-2819-AB41-9E26-A70AF8950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1221" y="2635127"/>
            <a:ext cx="297379" cy="33532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98CDD9B-8A74-464F-916F-221647C669F7}"/>
              </a:ext>
            </a:extLst>
          </p:cNvPr>
          <p:cNvSpPr/>
          <p:nvPr/>
        </p:nvSpPr>
        <p:spPr>
          <a:xfrm>
            <a:off x="3836786" y="2629785"/>
            <a:ext cx="731520" cy="26517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3A2CF0C-8977-6148-A026-CFFF44B298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6407" y="2648862"/>
            <a:ext cx="297379" cy="33532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F1724C3-95DC-7442-8254-3D67E1AACA1A}"/>
              </a:ext>
            </a:extLst>
          </p:cNvPr>
          <p:cNvSpPr/>
          <p:nvPr/>
        </p:nvSpPr>
        <p:spPr>
          <a:xfrm>
            <a:off x="4671971" y="2649730"/>
            <a:ext cx="731520" cy="26517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904A984F-ADE0-8D43-8FF7-39194DE5CE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1696" y="2654791"/>
            <a:ext cx="297379" cy="33532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303ADC4-AF83-1745-848D-689F864FCD7C}"/>
              </a:ext>
            </a:extLst>
          </p:cNvPr>
          <p:cNvSpPr/>
          <p:nvPr/>
        </p:nvSpPr>
        <p:spPr>
          <a:xfrm>
            <a:off x="5491774" y="2638713"/>
            <a:ext cx="731520" cy="26517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97E66020-C790-F640-BE68-62F052C6D5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0622" y="2645914"/>
            <a:ext cx="297379" cy="33532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4BF1784B-ED4D-2144-97EC-0C2CD99C3259}"/>
              </a:ext>
            </a:extLst>
          </p:cNvPr>
          <p:cNvSpPr/>
          <p:nvPr/>
        </p:nvSpPr>
        <p:spPr>
          <a:xfrm>
            <a:off x="6309072" y="2629785"/>
            <a:ext cx="731520" cy="26517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EF892EFE-C3C4-A946-BCD9-0371249239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08724" y="2638336"/>
            <a:ext cx="297379" cy="33532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2D5BF00-C4BA-6F41-BDCC-C8A8EF5F82C5}"/>
              </a:ext>
            </a:extLst>
          </p:cNvPr>
          <p:cNvSpPr/>
          <p:nvPr/>
        </p:nvSpPr>
        <p:spPr>
          <a:xfrm>
            <a:off x="7129432" y="2631953"/>
            <a:ext cx="731520" cy="26517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E1180431-47DB-5147-AFAA-E070DF2B9B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5266" y="2627592"/>
            <a:ext cx="297379" cy="335327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F09BC3A5-BCC1-6C40-9D1C-634D32213B2A}"/>
              </a:ext>
            </a:extLst>
          </p:cNvPr>
          <p:cNvSpPr/>
          <p:nvPr/>
        </p:nvSpPr>
        <p:spPr>
          <a:xfrm>
            <a:off x="7933713" y="2629785"/>
            <a:ext cx="731520" cy="26517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D24205C-35A3-2B45-9EEF-44F38A44A6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7523" y="2626828"/>
            <a:ext cx="297379" cy="33532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7A43D58-B984-7943-AE97-AC8C6386191B}"/>
              </a:ext>
            </a:extLst>
          </p:cNvPr>
          <p:cNvSpPr/>
          <p:nvPr/>
        </p:nvSpPr>
        <p:spPr>
          <a:xfrm>
            <a:off x="8760478" y="2632476"/>
            <a:ext cx="731520" cy="26517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5DC0F1C4-D23A-184C-A39E-3C9AE1ED4B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0959" y="2629837"/>
            <a:ext cx="297379" cy="33532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144B8A9-0C90-FF41-89AD-450BD3224A3B}"/>
              </a:ext>
            </a:extLst>
          </p:cNvPr>
          <p:cNvSpPr/>
          <p:nvPr/>
        </p:nvSpPr>
        <p:spPr>
          <a:xfrm>
            <a:off x="9570221" y="2629785"/>
            <a:ext cx="731520" cy="26517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A1410DCA-F19D-1F4F-A3C9-55C104DA48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1374" y="2636987"/>
            <a:ext cx="297379" cy="335327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932A038-AED4-7A44-9DA3-D7B1F235F7E1}"/>
              </a:ext>
            </a:extLst>
          </p:cNvPr>
          <p:cNvSpPr/>
          <p:nvPr/>
        </p:nvSpPr>
        <p:spPr>
          <a:xfrm>
            <a:off x="10373856" y="2620624"/>
            <a:ext cx="731520" cy="26517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D2226383-53CA-764F-87D9-69A3550B92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4337" y="2628682"/>
            <a:ext cx="297379" cy="335327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D0B6CD2-AC85-EB4F-9034-8AF60290D783}"/>
              </a:ext>
            </a:extLst>
          </p:cNvPr>
          <p:cNvSpPr/>
          <p:nvPr/>
        </p:nvSpPr>
        <p:spPr>
          <a:xfrm>
            <a:off x="11157521" y="2649448"/>
            <a:ext cx="822960" cy="265176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74E5DD6A-952A-FB4B-9452-36B4D5E096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26763" y="2626828"/>
            <a:ext cx="297379" cy="335327"/>
          </a:xfrm>
          <a:prstGeom prst="rect">
            <a:avLst/>
          </a:prstGeom>
        </p:spPr>
      </p:pic>
      <p:sp>
        <p:nvSpPr>
          <p:cNvPr id="79" name="TextBox 25">
            <a:extLst>
              <a:ext uri="{FF2B5EF4-FFF2-40B4-BE49-F238E27FC236}">
                <a16:creationId xmlns:a16="http://schemas.microsoft.com/office/drawing/2014/main" id="{1072B038-C2AA-3346-815C-44CF7BCAF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644" y="320950"/>
            <a:ext cx="19786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VPC Hosted zone</a:t>
            </a:r>
          </a:p>
        </p:txBody>
      </p:sp>
      <p:pic>
        <p:nvPicPr>
          <p:cNvPr id="80" name="Graphic 27">
            <a:extLst>
              <a:ext uri="{FF2B5EF4-FFF2-40B4-BE49-F238E27FC236}">
                <a16:creationId xmlns:a16="http://schemas.microsoft.com/office/drawing/2014/main" id="{065B64BF-89A6-2149-8FC8-5AEEB5F2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7690323" y="182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2">
            <a:extLst>
              <a:ext uri="{FF2B5EF4-FFF2-40B4-BE49-F238E27FC236}">
                <a16:creationId xmlns:a16="http://schemas.microsoft.com/office/drawing/2014/main" id="{C1ABA129-BBB4-8F44-8A4A-A9C0C981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719" y="1320413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NLB</a:t>
            </a:r>
          </a:p>
        </p:txBody>
      </p:sp>
      <p:pic>
        <p:nvPicPr>
          <p:cNvPr id="82" name="Graphic 24">
            <a:extLst>
              <a:ext uri="{FF2B5EF4-FFF2-40B4-BE49-F238E27FC236}">
                <a16:creationId xmlns:a16="http://schemas.microsoft.com/office/drawing/2014/main" id="{7BC42435-ACAD-6143-847E-F6B4242DC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044" y="8397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28646BA-02E7-F246-962D-02F57468DFB2}"/>
              </a:ext>
            </a:extLst>
          </p:cNvPr>
          <p:cNvCxnSpPr>
            <a:stCxn id="81" idx="2"/>
            <a:endCxn id="53" idx="0"/>
          </p:cNvCxnSpPr>
          <p:nvPr/>
        </p:nvCxnSpPr>
        <p:spPr>
          <a:xfrm>
            <a:off x="5013644" y="1582023"/>
            <a:ext cx="6742" cy="107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2">
            <a:extLst>
              <a:ext uri="{FF2B5EF4-FFF2-40B4-BE49-F238E27FC236}">
                <a16:creationId xmlns:a16="http://schemas.microsoft.com/office/drawing/2014/main" id="{E7F56ECB-3C9C-DE49-B82C-9EA7812D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9" y="1309902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NLB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D902-CF5A-534F-AEA8-1D475C9E4CE0}"/>
              </a:ext>
            </a:extLst>
          </p:cNvPr>
          <p:cNvCxnSpPr>
            <a:stCxn id="85" idx="2"/>
          </p:cNvCxnSpPr>
          <p:nvPr/>
        </p:nvCxnSpPr>
        <p:spPr>
          <a:xfrm>
            <a:off x="5861064" y="1571512"/>
            <a:ext cx="6742" cy="116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275701AC-EF7A-2C43-BDCE-94D79CA35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34" y="8397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22">
            <a:extLst>
              <a:ext uri="{FF2B5EF4-FFF2-40B4-BE49-F238E27FC236}">
                <a16:creationId xmlns:a16="http://schemas.microsoft.com/office/drawing/2014/main" id="{79D03FEE-04BE-5246-B02D-3EF803F3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252" y="1312162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NLB</a:t>
            </a:r>
          </a:p>
        </p:txBody>
      </p:sp>
      <p:pic>
        <p:nvPicPr>
          <p:cNvPr id="99" name="Graphic 24">
            <a:extLst>
              <a:ext uri="{FF2B5EF4-FFF2-40B4-BE49-F238E27FC236}">
                <a16:creationId xmlns:a16="http://schemas.microsoft.com/office/drawing/2014/main" id="{6BAE018B-D084-7842-AA5D-428B4E64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47" y="8550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2">
            <a:extLst>
              <a:ext uri="{FF2B5EF4-FFF2-40B4-BE49-F238E27FC236}">
                <a16:creationId xmlns:a16="http://schemas.microsoft.com/office/drawing/2014/main" id="{4653FA7B-75E3-5048-869D-ED9DAF584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750" y="1314181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NLB</a:t>
            </a:r>
          </a:p>
        </p:txBody>
      </p:sp>
      <p:pic>
        <p:nvPicPr>
          <p:cNvPr id="101" name="Graphic 24">
            <a:extLst>
              <a:ext uri="{FF2B5EF4-FFF2-40B4-BE49-F238E27FC236}">
                <a16:creationId xmlns:a16="http://schemas.microsoft.com/office/drawing/2014/main" id="{4CC49A72-3134-F043-8F92-7DEA6988E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545" y="8440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22">
            <a:extLst>
              <a:ext uri="{FF2B5EF4-FFF2-40B4-BE49-F238E27FC236}">
                <a16:creationId xmlns:a16="http://schemas.microsoft.com/office/drawing/2014/main" id="{2F19CDBD-26B0-E140-ADFD-B4585061C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142" y="1304763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NLB</a:t>
            </a:r>
          </a:p>
        </p:txBody>
      </p:sp>
      <p:pic>
        <p:nvPicPr>
          <p:cNvPr id="103" name="Graphic 24">
            <a:extLst>
              <a:ext uri="{FF2B5EF4-FFF2-40B4-BE49-F238E27FC236}">
                <a16:creationId xmlns:a16="http://schemas.microsoft.com/office/drawing/2014/main" id="{00011E50-AC71-C94A-BE20-602BE486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37" y="8345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2">
            <a:extLst>
              <a:ext uri="{FF2B5EF4-FFF2-40B4-BE49-F238E27FC236}">
                <a16:creationId xmlns:a16="http://schemas.microsoft.com/office/drawing/2014/main" id="{857910E8-703E-7341-BC87-957D67749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6268" y="1276070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NLB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B723FCD6-0DF8-B743-82E9-CF789F0A2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638" y="8307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2">
            <a:extLst>
              <a:ext uri="{FF2B5EF4-FFF2-40B4-BE49-F238E27FC236}">
                <a16:creationId xmlns:a16="http://schemas.microsoft.com/office/drawing/2014/main" id="{57A0C8E9-CF58-7C4A-8249-62A05BA54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683" y="1280974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NLB</a:t>
            </a:r>
          </a:p>
        </p:txBody>
      </p:sp>
      <p:pic>
        <p:nvPicPr>
          <p:cNvPr id="107" name="Graphic 24">
            <a:extLst>
              <a:ext uri="{FF2B5EF4-FFF2-40B4-BE49-F238E27FC236}">
                <a16:creationId xmlns:a16="http://schemas.microsoft.com/office/drawing/2014/main" id="{B8B2AEC1-7EFA-704B-99AD-F50F38111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249" y="8208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22">
            <a:extLst>
              <a:ext uri="{FF2B5EF4-FFF2-40B4-BE49-F238E27FC236}">
                <a16:creationId xmlns:a16="http://schemas.microsoft.com/office/drawing/2014/main" id="{E20C2D26-8705-D640-AB2E-6ED159413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8382" y="1375626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Internal ALB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522D62-63E9-FD49-B880-7F1D3A2B6BAE}"/>
              </a:ext>
            </a:extLst>
          </p:cNvPr>
          <p:cNvCxnSpPr>
            <a:cxnSpLocks/>
            <a:stCxn id="98" idx="2"/>
            <a:endCxn id="61" idx="0"/>
          </p:cNvCxnSpPr>
          <p:nvPr/>
        </p:nvCxnSpPr>
        <p:spPr>
          <a:xfrm>
            <a:off x="6646177" y="1573772"/>
            <a:ext cx="11237" cy="106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08EC851-ABA8-0D4F-903B-E8A43527097B}"/>
              </a:ext>
            </a:extLst>
          </p:cNvPr>
          <p:cNvCxnSpPr>
            <a:cxnSpLocks/>
            <a:stCxn id="100" idx="2"/>
            <a:endCxn id="63" idx="0"/>
          </p:cNvCxnSpPr>
          <p:nvPr/>
        </p:nvCxnSpPr>
        <p:spPr>
          <a:xfrm>
            <a:off x="7481675" y="1575791"/>
            <a:ext cx="2281" cy="105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6C398A9-32C8-024A-B9DB-8C8CEA1AB372}"/>
              </a:ext>
            </a:extLst>
          </p:cNvPr>
          <p:cNvCxnSpPr>
            <a:cxnSpLocks/>
            <a:stCxn id="102" idx="2"/>
            <a:endCxn id="66" idx="0"/>
          </p:cNvCxnSpPr>
          <p:nvPr/>
        </p:nvCxnSpPr>
        <p:spPr>
          <a:xfrm>
            <a:off x="8293067" y="1566373"/>
            <a:ext cx="3146" cy="106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3C2F3A9-4696-674B-834D-B4C26EF4AF7A}"/>
              </a:ext>
            </a:extLst>
          </p:cNvPr>
          <p:cNvCxnSpPr>
            <a:cxnSpLocks/>
            <a:stCxn id="104" idx="2"/>
            <a:endCxn id="69" idx="0"/>
          </p:cNvCxnSpPr>
          <p:nvPr/>
        </p:nvCxnSpPr>
        <p:spPr>
          <a:xfrm>
            <a:off x="9106193" y="1537680"/>
            <a:ext cx="13456" cy="109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AD86F6C-7ED5-9949-B8B8-618472EC4D0D}"/>
              </a:ext>
            </a:extLst>
          </p:cNvPr>
          <p:cNvCxnSpPr>
            <a:cxnSpLocks/>
            <a:stCxn id="106" idx="2"/>
            <a:endCxn id="71" idx="0"/>
          </p:cNvCxnSpPr>
          <p:nvPr/>
        </p:nvCxnSpPr>
        <p:spPr>
          <a:xfrm>
            <a:off x="9925608" y="1542584"/>
            <a:ext cx="14456" cy="109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phic 8">
            <a:extLst>
              <a:ext uri="{FF2B5EF4-FFF2-40B4-BE49-F238E27FC236}">
                <a16:creationId xmlns:a16="http://schemas.microsoft.com/office/drawing/2014/main" id="{D3C14945-BB47-FF44-BFC2-E8723082B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224" y="842825"/>
            <a:ext cx="579260" cy="57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A21D554-D0AE-834D-80E7-7C33D49658AF}"/>
              </a:ext>
            </a:extLst>
          </p:cNvPr>
          <p:cNvCxnSpPr>
            <a:stCxn id="108" idx="2"/>
          </p:cNvCxnSpPr>
          <p:nvPr/>
        </p:nvCxnSpPr>
        <p:spPr>
          <a:xfrm>
            <a:off x="11168307" y="1637236"/>
            <a:ext cx="0" cy="17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043F13E5-78AA-3147-93B0-033BDA0E29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77084" y="1916884"/>
            <a:ext cx="989592" cy="407146"/>
          </a:xfrm>
          <a:prstGeom prst="bentConnector3">
            <a:avLst>
              <a:gd name="adj1" fmla="val 39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C001AF00-ED27-B74C-BF89-FDCE7DD1F2C6}"/>
              </a:ext>
            </a:extLst>
          </p:cNvPr>
          <p:cNvCxnSpPr>
            <a:cxnSpLocks/>
            <a:stCxn id="108" idx="2"/>
            <a:endCxn id="73" idx="0"/>
          </p:cNvCxnSpPr>
          <p:nvPr/>
        </p:nvCxnSpPr>
        <p:spPr>
          <a:xfrm rot="5400000">
            <a:off x="10454944" y="1915319"/>
            <a:ext cx="991446" cy="435280"/>
          </a:xfrm>
          <a:prstGeom prst="bentConnector3">
            <a:avLst>
              <a:gd name="adj1" fmla="val 38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B9919B4C-7633-1C46-8225-E1379ACBCD03}"/>
              </a:ext>
            </a:extLst>
          </p:cNvPr>
          <p:cNvCxnSpPr>
            <a:stCxn id="80" idx="2"/>
            <a:endCxn id="82" idx="0"/>
          </p:cNvCxnSpPr>
          <p:nvPr/>
        </p:nvCxnSpPr>
        <p:spPr>
          <a:xfrm rot="5400000">
            <a:off x="6366456" y="-712732"/>
            <a:ext cx="199657" cy="29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45CEAA86-AEDF-D642-9217-27A164498705}"/>
              </a:ext>
            </a:extLst>
          </p:cNvPr>
          <p:cNvCxnSpPr>
            <a:stCxn id="80" idx="2"/>
            <a:endCxn id="87" idx="0"/>
          </p:cNvCxnSpPr>
          <p:nvPr/>
        </p:nvCxnSpPr>
        <p:spPr>
          <a:xfrm rot="5400000">
            <a:off x="6788401" y="-290787"/>
            <a:ext cx="199657" cy="2061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104AC4A8-6959-5A44-A7FA-F8410830D565}"/>
              </a:ext>
            </a:extLst>
          </p:cNvPr>
          <p:cNvCxnSpPr>
            <a:stCxn id="80" idx="2"/>
            <a:endCxn id="99" idx="0"/>
          </p:cNvCxnSpPr>
          <p:nvPr/>
        </p:nvCxnSpPr>
        <p:spPr>
          <a:xfrm rot="5400000">
            <a:off x="7173278" y="109448"/>
            <a:ext cx="215014" cy="1276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D504D8FF-5D76-D043-9C08-90AB8399BD88}"/>
              </a:ext>
            </a:extLst>
          </p:cNvPr>
          <p:cNvCxnSpPr>
            <a:stCxn id="80" idx="2"/>
            <a:endCxn id="101" idx="0"/>
          </p:cNvCxnSpPr>
          <p:nvPr/>
        </p:nvCxnSpPr>
        <p:spPr>
          <a:xfrm rot="5400000">
            <a:off x="7596566" y="521658"/>
            <a:ext cx="203936" cy="440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2F7A39BD-5BE8-3440-BAF4-81F60C47B4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06971" y="558381"/>
            <a:ext cx="194518" cy="370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345FCDB7-D7D7-7D47-A715-49AC308EB1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27268" y="139228"/>
            <a:ext cx="190624" cy="1207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82B4DEB5-B02D-6C47-B37B-EA76EAF310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30496" y="-259919"/>
            <a:ext cx="180780" cy="2003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Graphic 60">
            <a:extLst>
              <a:ext uri="{FF2B5EF4-FFF2-40B4-BE49-F238E27FC236}">
                <a16:creationId xmlns:a16="http://schemas.microsoft.com/office/drawing/2014/main" id="{4FA32B5B-6EB8-504F-A799-ACC23767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17" y="43436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BDB6E36C-8400-8F43-8AC5-AF1BC2155B80}"/>
              </a:ext>
            </a:extLst>
          </p:cNvPr>
          <p:cNvSpPr txBox="1"/>
          <p:nvPr/>
        </p:nvSpPr>
        <p:spPr>
          <a:xfrm>
            <a:off x="4666590" y="4761303"/>
            <a:ext cx="7040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Collection</a:t>
            </a:r>
          </a:p>
        </p:txBody>
      </p:sp>
      <p:pic>
        <p:nvPicPr>
          <p:cNvPr id="175" name="Graphic 60">
            <a:extLst>
              <a:ext uri="{FF2B5EF4-FFF2-40B4-BE49-F238E27FC236}">
                <a16:creationId xmlns:a16="http://schemas.microsoft.com/office/drawing/2014/main" id="{69596685-5428-434F-805E-B0EE8382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486" y="43456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55BBF07D-823F-4749-A55D-3AD0821C7D6F}"/>
              </a:ext>
            </a:extLst>
          </p:cNvPr>
          <p:cNvSpPr txBox="1"/>
          <p:nvPr/>
        </p:nvSpPr>
        <p:spPr>
          <a:xfrm>
            <a:off x="5487759" y="476327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Collection</a:t>
            </a:r>
          </a:p>
          <a:p>
            <a:pPr algn="ctr"/>
            <a:r>
              <a:rPr lang="en-US" sz="1000" dirty="0"/>
              <a:t>Search</a:t>
            </a:r>
          </a:p>
        </p:txBody>
      </p:sp>
      <p:pic>
        <p:nvPicPr>
          <p:cNvPr id="177" name="Graphic 60">
            <a:extLst>
              <a:ext uri="{FF2B5EF4-FFF2-40B4-BE49-F238E27FC236}">
                <a16:creationId xmlns:a16="http://schemas.microsoft.com/office/drawing/2014/main" id="{BC34866F-5C36-424E-872D-C2333969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883" y="43449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44342D46-B87F-E34B-A5D9-5537C5F53054}"/>
              </a:ext>
            </a:extLst>
          </p:cNvPr>
          <p:cNvSpPr txBox="1"/>
          <p:nvPr/>
        </p:nvSpPr>
        <p:spPr>
          <a:xfrm>
            <a:off x="6359545" y="4762549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Reference</a:t>
            </a:r>
          </a:p>
          <a:p>
            <a:pPr algn="ctr"/>
            <a:r>
              <a:rPr lang="en-US" sz="1000" dirty="0"/>
              <a:t>Data</a:t>
            </a:r>
          </a:p>
        </p:txBody>
      </p:sp>
      <p:pic>
        <p:nvPicPr>
          <p:cNvPr id="179" name="Graphic 60">
            <a:extLst>
              <a:ext uri="{FF2B5EF4-FFF2-40B4-BE49-F238E27FC236}">
                <a16:creationId xmlns:a16="http://schemas.microsoft.com/office/drawing/2014/main" id="{09B2A4A4-1BBA-C243-91E2-56CDE40C3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51" y="4343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A0551D90-712D-1B4A-B15A-A7F8429C83C2}"/>
              </a:ext>
            </a:extLst>
          </p:cNvPr>
          <p:cNvSpPr txBox="1"/>
          <p:nvPr/>
        </p:nvSpPr>
        <p:spPr>
          <a:xfrm>
            <a:off x="7072128" y="4760639"/>
            <a:ext cx="806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Marketing</a:t>
            </a:r>
          </a:p>
          <a:p>
            <a:pPr algn="ctr"/>
            <a:r>
              <a:rPr lang="en-US" sz="1000" dirty="0"/>
              <a:t>Automation</a:t>
            </a:r>
          </a:p>
        </p:txBody>
      </p:sp>
      <p:pic>
        <p:nvPicPr>
          <p:cNvPr id="181" name="Graphic 60">
            <a:extLst>
              <a:ext uri="{FF2B5EF4-FFF2-40B4-BE49-F238E27FC236}">
                <a16:creationId xmlns:a16="http://schemas.microsoft.com/office/drawing/2014/main" id="{0F7F6F6C-E044-0443-A303-19A2788B9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371" y="43502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F905898E-F3DC-E04D-A30D-41FB279AF189}"/>
              </a:ext>
            </a:extLst>
          </p:cNvPr>
          <p:cNvSpPr txBox="1"/>
          <p:nvPr/>
        </p:nvSpPr>
        <p:spPr>
          <a:xfrm>
            <a:off x="7883348" y="4767863"/>
            <a:ext cx="806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Marketing</a:t>
            </a:r>
          </a:p>
          <a:p>
            <a:pPr algn="ctr"/>
            <a:r>
              <a:rPr lang="en-US" sz="1000" dirty="0"/>
              <a:t>Automation</a:t>
            </a:r>
          </a:p>
          <a:p>
            <a:pPr algn="ctr"/>
            <a:r>
              <a:rPr lang="en-US" sz="1000" dirty="0"/>
              <a:t>Reporting</a:t>
            </a:r>
          </a:p>
        </p:txBody>
      </p:sp>
      <p:pic>
        <p:nvPicPr>
          <p:cNvPr id="183" name="Graphic 60">
            <a:extLst>
              <a:ext uri="{FF2B5EF4-FFF2-40B4-BE49-F238E27FC236}">
                <a16:creationId xmlns:a16="http://schemas.microsoft.com/office/drawing/2014/main" id="{B7A17354-3A9D-3A4E-8C70-09D53386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638" y="43502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E32C7E43-0F1C-264B-B4BD-27041D8BA68A}"/>
              </a:ext>
            </a:extLst>
          </p:cNvPr>
          <p:cNvSpPr txBox="1"/>
          <p:nvPr/>
        </p:nvSpPr>
        <p:spPr>
          <a:xfrm>
            <a:off x="8748079" y="4767863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Cortex</a:t>
            </a:r>
          </a:p>
          <a:p>
            <a:pPr algn="ctr"/>
            <a:r>
              <a:rPr lang="en-US" sz="1000" dirty="0"/>
              <a:t>Processing</a:t>
            </a:r>
          </a:p>
        </p:txBody>
      </p:sp>
      <p:pic>
        <p:nvPicPr>
          <p:cNvPr id="185" name="Graphic 60">
            <a:extLst>
              <a:ext uri="{FF2B5EF4-FFF2-40B4-BE49-F238E27FC236}">
                <a16:creationId xmlns:a16="http://schemas.microsoft.com/office/drawing/2014/main" id="{3B807199-46D8-BB43-9469-0B003442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125" y="43386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76C9884-183A-E241-81ED-242F656407AC}"/>
              </a:ext>
            </a:extLst>
          </p:cNvPr>
          <p:cNvSpPr txBox="1"/>
          <p:nvPr/>
        </p:nvSpPr>
        <p:spPr>
          <a:xfrm>
            <a:off x="9583604" y="4756295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Cortex</a:t>
            </a:r>
          </a:p>
          <a:p>
            <a:pPr algn="ctr"/>
            <a:r>
              <a:rPr lang="en-US" sz="1000" dirty="0"/>
              <a:t>Reporting</a:t>
            </a:r>
          </a:p>
        </p:txBody>
      </p:sp>
      <p:pic>
        <p:nvPicPr>
          <p:cNvPr id="187" name="Graphic 60">
            <a:extLst>
              <a:ext uri="{FF2B5EF4-FFF2-40B4-BE49-F238E27FC236}">
                <a16:creationId xmlns:a16="http://schemas.microsoft.com/office/drawing/2014/main" id="{A323B5D5-5629-E344-B899-90F7B2FF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609" y="43485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4277EB5A-C5C4-844F-8027-1C1843616FDA}"/>
              </a:ext>
            </a:extLst>
          </p:cNvPr>
          <p:cNvSpPr txBox="1"/>
          <p:nvPr/>
        </p:nvSpPr>
        <p:spPr>
          <a:xfrm>
            <a:off x="10359052" y="4766190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Processing</a:t>
            </a:r>
          </a:p>
        </p:txBody>
      </p:sp>
      <p:pic>
        <p:nvPicPr>
          <p:cNvPr id="189" name="Graphic 60">
            <a:extLst>
              <a:ext uri="{FF2B5EF4-FFF2-40B4-BE49-F238E27FC236}">
                <a16:creationId xmlns:a16="http://schemas.microsoft.com/office/drawing/2014/main" id="{98DA0A93-CA6C-9A4A-8995-3798DCC7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853" y="4343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415CFF4-D5F4-C840-8DA5-B7E563DB94FC}"/>
              </a:ext>
            </a:extLst>
          </p:cNvPr>
          <p:cNvSpPr txBox="1"/>
          <p:nvPr/>
        </p:nvSpPr>
        <p:spPr>
          <a:xfrm>
            <a:off x="11217332" y="4760639"/>
            <a:ext cx="697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Reporting</a:t>
            </a:r>
          </a:p>
        </p:txBody>
      </p: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8D418B6C-B959-8B4F-9BA0-5893683AC64B}"/>
              </a:ext>
            </a:extLst>
          </p:cNvPr>
          <p:cNvCxnSpPr>
            <a:stCxn id="39" idx="0"/>
            <a:endCxn id="46" idx="2"/>
          </p:cNvCxnSpPr>
          <p:nvPr/>
        </p:nvCxnSpPr>
        <p:spPr>
          <a:xfrm rot="16200000" flipV="1">
            <a:off x="4310943" y="4357038"/>
            <a:ext cx="612018" cy="2486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CFFFFC90-2FFF-F14B-91CC-542E7D204307}"/>
              </a:ext>
            </a:extLst>
          </p:cNvPr>
          <p:cNvCxnSpPr>
            <a:stCxn id="39" idx="0"/>
            <a:endCxn id="49" idx="2"/>
          </p:cNvCxnSpPr>
          <p:nvPr/>
        </p:nvCxnSpPr>
        <p:spPr>
          <a:xfrm rot="16200000" flipV="1">
            <a:off x="4718998" y="4765093"/>
            <a:ext cx="624540" cy="1657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DFC17F1F-0543-BE46-B3D7-A9EF1F4C831C}"/>
              </a:ext>
            </a:extLst>
          </p:cNvPr>
          <p:cNvCxnSpPr>
            <a:stCxn id="39" idx="0"/>
            <a:endCxn id="52" idx="2"/>
          </p:cNvCxnSpPr>
          <p:nvPr/>
        </p:nvCxnSpPr>
        <p:spPr>
          <a:xfrm rot="16200000" flipV="1">
            <a:off x="5146563" y="5192659"/>
            <a:ext cx="604595" cy="822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CCFBC706-7740-F645-8F10-9123A900D849}"/>
              </a:ext>
            </a:extLst>
          </p:cNvPr>
          <p:cNvCxnSpPr>
            <a:stCxn id="39" idx="0"/>
            <a:endCxn id="59" idx="2"/>
          </p:cNvCxnSpPr>
          <p:nvPr/>
        </p:nvCxnSpPr>
        <p:spPr>
          <a:xfrm rot="5400000" flipH="1" flipV="1">
            <a:off x="5955140" y="5186394"/>
            <a:ext cx="624540" cy="814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080F948C-A56A-644D-A1E8-C14210027AAF}"/>
              </a:ext>
            </a:extLst>
          </p:cNvPr>
          <p:cNvCxnSpPr>
            <a:stCxn id="39" idx="0"/>
            <a:endCxn id="65" idx="2"/>
          </p:cNvCxnSpPr>
          <p:nvPr/>
        </p:nvCxnSpPr>
        <p:spPr>
          <a:xfrm rot="5400000" flipH="1" flipV="1">
            <a:off x="6767461" y="4374073"/>
            <a:ext cx="624540" cy="2439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9A495F28-DB8A-2B4F-A98A-508C432C81EA}"/>
              </a:ext>
            </a:extLst>
          </p:cNvPr>
          <p:cNvCxnSpPr>
            <a:stCxn id="39" idx="0"/>
            <a:endCxn id="68" idx="2"/>
          </p:cNvCxnSpPr>
          <p:nvPr/>
        </p:nvCxnSpPr>
        <p:spPr>
          <a:xfrm rot="5400000" flipH="1" flipV="1">
            <a:off x="7182189" y="3962037"/>
            <a:ext cx="621849" cy="3266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6CC6BEA4-C8CF-5C48-9BCE-CE734C4F3B8D}"/>
              </a:ext>
            </a:extLst>
          </p:cNvPr>
          <p:cNvCxnSpPr>
            <a:stCxn id="39" idx="0"/>
            <a:endCxn id="70" idx="2"/>
          </p:cNvCxnSpPr>
          <p:nvPr/>
        </p:nvCxnSpPr>
        <p:spPr>
          <a:xfrm rot="5400000" flipH="1" flipV="1">
            <a:off x="7585715" y="3555819"/>
            <a:ext cx="624540" cy="40759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CFD5C94E-2CF9-A146-B94F-6A0531E6A022}"/>
              </a:ext>
            </a:extLst>
          </p:cNvPr>
          <p:cNvCxnSpPr>
            <a:stCxn id="39" idx="0"/>
            <a:endCxn id="72" idx="2"/>
          </p:cNvCxnSpPr>
          <p:nvPr/>
        </p:nvCxnSpPr>
        <p:spPr>
          <a:xfrm rot="5400000" flipH="1" flipV="1">
            <a:off x="7982952" y="3149422"/>
            <a:ext cx="633701" cy="48796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1E2461A8-04BC-3849-A322-A69273782BBF}"/>
              </a:ext>
            </a:extLst>
          </p:cNvPr>
          <p:cNvCxnSpPr>
            <a:cxnSpLocks/>
            <a:stCxn id="39" idx="0"/>
            <a:endCxn id="76" idx="2"/>
          </p:cNvCxnSpPr>
          <p:nvPr/>
        </p:nvCxnSpPr>
        <p:spPr>
          <a:xfrm rot="5400000" flipH="1" flipV="1">
            <a:off x="8412057" y="2749141"/>
            <a:ext cx="604877" cy="5709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8DA3C192-C9A1-EA4F-BEE6-42584B5490D2}"/>
              </a:ext>
            </a:extLst>
          </p:cNvPr>
          <p:cNvCxnSpPr>
            <a:stCxn id="38" idx="2"/>
            <a:endCxn id="50" idx="0"/>
          </p:cNvCxnSpPr>
          <p:nvPr/>
        </p:nvCxnSpPr>
        <p:spPr>
          <a:xfrm rot="16200000" flipH="1">
            <a:off x="3109355" y="1553120"/>
            <a:ext cx="1356298" cy="8351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2E1E5BCB-29BB-B74C-9643-310A5B352680}"/>
              </a:ext>
            </a:extLst>
          </p:cNvPr>
          <p:cNvCxnSpPr>
            <a:cxnSpLocks/>
          </p:cNvCxnSpPr>
          <p:nvPr/>
        </p:nvCxnSpPr>
        <p:spPr>
          <a:xfrm rot="5400000">
            <a:off x="2278928" y="1567005"/>
            <a:ext cx="1365424" cy="816542"/>
          </a:xfrm>
          <a:prstGeom prst="bentConnector3">
            <a:avLst>
              <a:gd name="adj1" fmla="val 49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B198C31B-8DC0-FF40-92BD-57C7F0DDCAEC}"/>
              </a:ext>
            </a:extLst>
          </p:cNvPr>
          <p:cNvCxnSpPr>
            <a:stCxn id="80" idx="2"/>
            <a:endCxn id="136" idx="0"/>
          </p:cNvCxnSpPr>
          <p:nvPr/>
        </p:nvCxnSpPr>
        <p:spPr>
          <a:xfrm rot="16200000" flipH="1">
            <a:off x="9447015" y="-888014"/>
            <a:ext cx="202746" cy="3258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4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129</Words>
  <Application>Microsoft Macintosh PowerPoint</Application>
  <PresentationFormat>Widescreen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2022-01-24T16:20:49Z</dcterms:created>
  <dcterms:modified xsi:type="dcterms:W3CDTF">2022-02-01T19:59:29Z</dcterms:modified>
</cp:coreProperties>
</file>