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4630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0" d="100"/>
          <a:sy n="30" d="100"/>
        </p:scale>
        <p:origin x="1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394374"/>
            <a:ext cx="12435840" cy="5093547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7684348"/>
            <a:ext cx="10972800" cy="3532292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EA8-13C0-4D17-872B-B3EDC9A5801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71F3-7B99-45D4-9230-808F1481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EA8-13C0-4D17-872B-B3EDC9A5801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71F3-7B99-45D4-9230-808F1481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3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778933"/>
            <a:ext cx="315468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778933"/>
            <a:ext cx="928116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EA8-13C0-4D17-872B-B3EDC9A5801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71F3-7B99-45D4-9230-808F1481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6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EA8-13C0-4D17-872B-B3EDC9A5801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71F3-7B99-45D4-9230-808F1481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6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3647444"/>
            <a:ext cx="12618720" cy="608583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9790858"/>
            <a:ext cx="12618720" cy="32003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EA8-13C0-4D17-872B-B3EDC9A5801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71F3-7B99-45D4-9230-808F1481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EA8-13C0-4D17-872B-B3EDC9A5801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71F3-7B99-45D4-9230-808F1481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78936"/>
            <a:ext cx="1261872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3586481"/>
            <a:ext cx="6189344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5344160"/>
            <a:ext cx="6189344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3586481"/>
            <a:ext cx="6219826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5344160"/>
            <a:ext cx="621982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EA8-13C0-4D17-872B-B3EDC9A5801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71F3-7B99-45D4-9230-808F1481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EA8-13C0-4D17-872B-B3EDC9A5801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71F3-7B99-45D4-9230-808F1481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6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EA8-13C0-4D17-872B-B3EDC9A5801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71F3-7B99-45D4-9230-808F1481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6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106510"/>
            <a:ext cx="7406640" cy="10397067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EA8-13C0-4D17-872B-B3EDC9A5801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71F3-7B99-45D4-9230-808F1481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106510"/>
            <a:ext cx="7406640" cy="10397067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EA8-13C0-4D17-872B-B3EDC9A5801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71F3-7B99-45D4-9230-808F1481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4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78936"/>
            <a:ext cx="1261872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3894667"/>
            <a:ext cx="1261872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78EA8-13C0-4D17-872B-B3EDC9A5801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571F3-7B99-45D4-9230-808F1481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0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18" Type="http://schemas.openxmlformats.org/officeDocument/2006/relationships/image" Target="../media/image50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17" Type="http://schemas.openxmlformats.org/officeDocument/2006/relationships/image" Target="../media/image49.png"/><Relationship Id="rId2" Type="http://schemas.openxmlformats.org/officeDocument/2006/relationships/image" Target="../media/image36.png"/><Relationship Id="rId16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27.png"/><Relationship Id="rId10" Type="http://schemas.openxmlformats.org/officeDocument/2006/relationships/image" Target="../media/image44.svg"/><Relationship Id="rId19" Type="http://schemas.openxmlformats.org/officeDocument/2006/relationships/image" Target="../media/image51.png"/><Relationship Id="rId4" Type="http://schemas.openxmlformats.org/officeDocument/2006/relationships/image" Target="../media/image38.sv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0E7FE0-5712-4F36-8122-71CD14349D58}"/>
              </a:ext>
            </a:extLst>
          </p:cNvPr>
          <p:cNvSpPr/>
          <p:nvPr/>
        </p:nvSpPr>
        <p:spPr>
          <a:xfrm flipH="1">
            <a:off x="7201741" y="5226246"/>
            <a:ext cx="2176272" cy="2386584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38AF35-8A7D-4575-8E8A-1728A1A12B42}"/>
              </a:ext>
            </a:extLst>
          </p:cNvPr>
          <p:cNvSpPr/>
          <p:nvPr/>
        </p:nvSpPr>
        <p:spPr>
          <a:xfrm>
            <a:off x="2183040" y="5229492"/>
            <a:ext cx="2176272" cy="2381648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8AFD0E-DC5F-48D8-A9BA-CEF7BCCA4E89}"/>
              </a:ext>
            </a:extLst>
          </p:cNvPr>
          <p:cNvSpPr/>
          <p:nvPr/>
        </p:nvSpPr>
        <p:spPr>
          <a:xfrm>
            <a:off x="1313416" y="1379652"/>
            <a:ext cx="11555494" cy="66971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" name="Graphic 11">
            <a:extLst>
              <a:ext uri="{FF2B5EF4-FFF2-40B4-BE49-F238E27FC236}">
                <a16:creationId xmlns:a16="http://schemas.microsoft.com/office/drawing/2014/main" id="{1B33E246-6E4A-416C-841E-73FB58CF1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416" y="1379652"/>
            <a:ext cx="330200" cy="330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ADBB46D-9731-4F0B-880D-D4CD4BE4B258}"/>
              </a:ext>
            </a:extLst>
          </p:cNvPr>
          <p:cNvSpPr/>
          <p:nvPr/>
        </p:nvSpPr>
        <p:spPr>
          <a:xfrm>
            <a:off x="1658214" y="2239040"/>
            <a:ext cx="8263493" cy="5486447"/>
          </a:xfrm>
          <a:prstGeom prst="rect">
            <a:avLst/>
          </a:prstGeom>
          <a:noFill/>
          <a:ln w="12700" cap="flat" cmpd="sng" algn="ctr">
            <a:solidFill>
              <a:srgbClr val="1D89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 w="0"/>
                <a:solidFill>
                  <a:srgbClr val="1D8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9" name="Graphic 66">
            <a:extLst>
              <a:ext uri="{FF2B5EF4-FFF2-40B4-BE49-F238E27FC236}">
                <a16:creationId xmlns:a16="http://schemas.microsoft.com/office/drawing/2014/main" id="{B5A03810-F012-4CB6-9E3B-AA3F3F6D4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0380" y="2232922"/>
            <a:ext cx="330200" cy="3173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934BD5-D07A-40CB-BB0C-88B797107E23}"/>
              </a:ext>
            </a:extLst>
          </p:cNvPr>
          <p:cNvSpPr/>
          <p:nvPr/>
        </p:nvSpPr>
        <p:spPr>
          <a:xfrm>
            <a:off x="2183041" y="2669013"/>
            <a:ext cx="2175688" cy="1342685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2569BD1-5EB9-4CB1-B36E-47DFB5D67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1588" y="2667284"/>
            <a:ext cx="274320" cy="274320"/>
          </a:xfrm>
          <a:prstGeom prst="rect">
            <a:avLst/>
          </a:prstGeom>
        </p:spPr>
      </p:pic>
      <p:pic>
        <p:nvPicPr>
          <p:cNvPr id="12" name="Graphic 135">
            <a:extLst>
              <a:ext uri="{FF2B5EF4-FFF2-40B4-BE49-F238E27FC236}">
                <a16:creationId xmlns:a16="http://schemas.microsoft.com/office/drawing/2014/main" id="{2276393D-01AB-4AB6-A334-D1D4E94EAD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03062" y="3118672"/>
            <a:ext cx="469900" cy="469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6FDFD5-B2C0-4FEC-84F3-1300616F9F66}"/>
              </a:ext>
            </a:extLst>
          </p:cNvPr>
          <p:cNvSpPr txBox="1"/>
          <p:nvPr/>
        </p:nvSpPr>
        <p:spPr>
          <a:xfrm>
            <a:off x="3301570" y="3556709"/>
            <a:ext cx="1072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B68CEE-1A6D-4553-BE9D-2D2DA821DFE3}"/>
              </a:ext>
            </a:extLst>
          </p:cNvPr>
          <p:cNvSpPr/>
          <p:nvPr/>
        </p:nvSpPr>
        <p:spPr>
          <a:xfrm>
            <a:off x="3331163" y="3031435"/>
            <a:ext cx="4915181" cy="79417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5" name="Graphic 3">
            <a:extLst>
              <a:ext uri="{FF2B5EF4-FFF2-40B4-BE49-F238E27FC236}">
                <a16:creationId xmlns:a16="http://schemas.microsoft.com/office/drawing/2014/main" id="{A634BD92-516F-4340-AFD8-2BE2C08A3B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23653" y="3028715"/>
            <a:ext cx="330200" cy="330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04EEDB-E975-493C-94BE-B5FC77FF9E1B}"/>
              </a:ext>
            </a:extLst>
          </p:cNvPr>
          <p:cNvSpPr txBox="1"/>
          <p:nvPr/>
        </p:nvSpPr>
        <p:spPr>
          <a:xfrm>
            <a:off x="3280453" y="6122917"/>
            <a:ext cx="111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Sitecore roles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65BB86-183E-4A73-B31E-9CF30F72DE0D}"/>
              </a:ext>
            </a:extLst>
          </p:cNvPr>
          <p:cNvSpPr/>
          <p:nvPr/>
        </p:nvSpPr>
        <p:spPr>
          <a:xfrm>
            <a:off x="3328510" y="5543339"/>
            <a:ext cx="4920487" cy="86362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</a:t>
            </a:r>
            <a:b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groups</a:t>
            </a:r>
          </a:p>
        </p:txBody>
      </p:sp>
      <p:pic>
        <p:nvPicPr>
          <p:cNvPr id="18" name="Graphic 3">
            <a:extLst>
              <a:ext uri="{FF2B5EF4-FFF2-40B4-BE49-F238E27FC236}">
                <a16:creationId xmlns:a16="http://schemas.microsoft.com/office/drawing/2014/main" id="{CB65CC1D-617A-431B-BAFD-36B5E49563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23653" y="5543340"/>
            <a:ext cx="330200" cy="330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0D5EBB3-0825-4128-B8BD-3F36C379F5ED}"/>
              </a:ext>
            </a:extLst>
          </p:cNvPr>
          <p:cNvSpPr txBox="1"/>
          <p:nvPr/>
        </p:nvSpPr>
        <p:spPr>
          <a:xfrm>
            <a:off x="11308869" y="2948077"/>
            <a:ext cx="1328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20" name="Graphic 71">
            <a:extLst>
              <a:ext uri="{FF2B5EF4-FFF2-40B4-BE49-F238E27FC236}">
                <a16:creationId xmlns:a16="http://schemas.microsoft.com/office/drawing/2014/main" id="{B47FC624-AB97-4C0C-85F8-BD9D49CD18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617399" y="2232922"/>
            <a:ext cx="711200" cy="711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E8CE93B-BF3D-45F6-A3C8-F30B7F872CAF}"/>
              </a:ext>
            </a:extLst>
          </p:cNvPr>
          <p:cNvSpPr txBox="1"/>
          <p:nvPr/>
        </p:nvSpPr>
        <p:spPr>
          <a:xfrm>
            <a:off x="9928655" y="5550296"/>
            <a:ext cx="126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22" name="Graphic 20">
            <a:extLst>
              <a:ext uri="{FF2B5EF4-FFF2-40B4-BE49-F238E27FC236}">
                <a16:creationId xmlns:a16="http://schemas.microsoft.com/office/drawing/2014/main" id="{C26A867F-04D3-40D8-B195-E61FD6E6B7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05472" y="4841525"/>
            <a:ext cx="711200" cy="7112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E3EA774-1BF9-43DF-9233-4EDBB01F96F6}"/>
              </a:ext>
            </a:extLst>
          </p:cNvPr>
          <p:cNvSpPr txBox="1"/>
          <p:nvPr/>
        </p:nvSpPr>
        <p:spPr>
          <a:xfrm>
            <a:off x="11252190" y="5550296"/>
            <a:ext cx="1441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Certificate Manager</a:t>
            </a:r>
          </a:p>
        </p:txBody>
      </p:sp>
      <p:pic>
        <p:nvPicPr>
          <p:cNvPr id="24" name="Graphic 29">
            <a:extLst>
              <a:ext uri="{FF2B5EF4-FFF2-40B4-BE49-F238E27FC236}">
                <a16:creationId xmlns:a16="http://schemas.microsoft.com/office/drawing/2014/main" id="{ED8F680F-1D3D-4C66-ADD8-74F894B446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617399" y="4841525"/>
            <a:ext cx="711200" cy="711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A728692-995B-4D53-A927-E2A73D272F3D}"/>
              </a:ext>
            </a:extLst>
          </p:cNvPr>
          <p:cNvSpPr txBox="1"/>
          <p:nvPr/>
        </p:nvSpPr>
        <p:spPr>
          <a:xfrm>
            <a:off x="10800699" y="6761967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Hosted zone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B7344D-41FE-45DA-9D54-D5A441A973C0}"/>
              </a:ext>
            </a:extLst>
          </p:cNvPr>
          <p:cNvSpPr txBox="1"/>
          <p:nvPr/>
        </p:nvSpPr>
        <p:spPr>
          <a:xfrm>
            <a:off x="10000335" y="4268864"/>
            <a:ext cx="112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 bucket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209467-A335-40FF-B54E-649EB5C12967}"/>
              </a:ext>
            </a:extLst>
          </p:cNvPr>
          <p:cNvSpPr txBox="1"/>
          <p:nvPr/>
        </p:nvSpPr>
        <p:spPr>
          <a:xfrm>
            <a:off x="10822047" y="4268864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28" name="Graphic 33">
            <a:extLst>
              <a:ext uri="{FF2B5EF4-FFF2-40B4-BE49-F238E27FC236}">
                <a16:creationId xmlns:a16="http://schemas.microsoft.com/office/drawing/2014/main" id="{79D03C7F-5A7A-421E-82B4-EBA2A6C7244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617399" y="3560127"/>
            <a:ext cx="711200" cy="711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013BE52-185B-487A-B3D8-FE8F31A487A5}"/>
              </a:ext>
            </a:extLst>
          </p:cNvPr>
          <p:cNvSpPr txBox="1"/>
          <p:nvPr/>
        </p:nvSpPr>
        <p:spPr>
          <a:xfrm>
            <a:off x="9410120" y="6761967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5C5F03-D627-42A4-967D-5553CABED258}"/>
              </a:ext>
            </a:extLst>
          </p:cNvPr>
          <p:cNvSpPr txBox="1"/>
          <p:nvPr/>
        </p:nvSpPr>
        <p:spPr>
          <a:xfrm>
            <a:off x="2229322" y="7035374"/>
            <a:ext cx="102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 instance</a:t>
            </a:r>
          </a:p>
        </p:txBody>
      </p:sp>
      <p:pic>
        <p:nvPicPr>
          <p:cNvPr id="31" name="Graphic 104">
            <a:extLst>
              <a:ext uri="{FF2B5EF4-FFF2-40B4-BE49-F238E27FC236}">
                <a16:creationId xmlns:a16="http://schemas.microsoft.com/office/drawing/2014/main" id="{B1F751BC-4BEE-45FE-85E4-79956813E4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509047" y="6553857"/>
            <a:ext cx="469900" cy="4699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335AD56-9F42-4909-9594-80FAC5CFEAC5}"/>
              </a:ext>
            </a:extLst>
          </p:cNvPr>
          <p:cNvSpPr txBox="1"/>
          <p:nvPr/>
        </p:nvSpPr>
        <p:spPr>
          <a:xfrm>
            <a:off x="3218918" y="7035374"/>
            <a:ext cx="123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 err="1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ElastiCache</a:t>
            </a:r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1200" dirty="0" err="1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endParaRPr lang="en-US" sz="1200" dirty="0">
              <a:solidFill>
                <a:srgbClr val="232F3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Graphic 31">
            <a:extLst>
              <a:ext uri="{FF2B5EF4-FFF2-40B4-BE49-F238E27FC236}">
                <a16:creationId xmlns:a16="http://schemas.microsoft.com/office/drawing/2014/main" id="{6376D5FD-2145-4EFE-BF73-55F2E03E86A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603062" y="6553857"/>
            <a:ext cx="469900" cy="469900"/>
          </a:xfrm>
          <a:prstGeom prst="rect">
            <a:avLst/>
          </a:prstGeom>
        </p:spPr>
      </p:pic>
      <p:pic>
        <p:nvPicPr>
          <p:cNvPr id="34" name="Graphic 13">
            <a:extLst>
              <a:ext uri="{FF2B5EF4-FFF2-40B4-BE49-F238E27FC236}">
                <a16:creationId xmlns:a16="http://schemas.microsoft.com/office/drawing/2014/main" id="{09618377-EA85-4700-87D5-12F1F3B2713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181588" y="5229490"/>
            <a:ext cx="274320" cy="27432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D9C76FE8-7838-44B0-ADC9-C168F37C45AE}"/>
              </a:ext>
            </a:extLst>
          </p:cNvPr>
          <p:cNvGrpSpPr/>
          <p:nvPr/>
        </p:nvGrpSpPr>
        <p:grpSpPr>
          <a:xfrm>
            <a:off x="2080131" y="1902720"/>
            <a:ext cx="7417244" cy="5987821"/>
            <a:chOff x="3675015" y="2902180"/>
            <a:chExt cx="7417244" cy="59878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38B9427-8254-414A-A0B5-F36DB9258ABF}"/>
                </a:ext>
              </a:extLst>
            </p:cNvPr>
            <p:cNvSpPr/>
            <p:nvPr/>
          </p:nvSpPr>
          <p:spPr>
            <a:xfrm>
              <a:off x="3675015" y="2902183"/>
              <a:ext cx="2399460" cy="5987818"/>
            </a:xfrm>
            <a:prstGeom prst="rect">
              <a:avLst/>
            </a:prstGeom>
            <a:noFill/>
            <a:ln w="12700" cap="flat" cmpd="sng" algn="ctr">
              <a:solidFill>
                <a:srgbClr val="007CBC"/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Availability Zone 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DABE4D-F6C8-46BB-8D81-41571A455C8D}"/>
                </a:ext>
              </a:extLst>
            </p:cNvPr>
            <p:cNvSpPr/>
            <p:nvPr/>
          </p:nvSpPr>
          <p:spPr>
            <a:xfrm>
              <a:off x="8692799" y="2902180"/>
              <a:ext cx="2399460" cy="5987819"/>
            </a:xfrm>
            <a:prstGeom prst="rect">
              <a:avLst/>
            </a:prstGeom>
            <a:noFill/>
            <a:ln w="12700" cap="flat" cmpd="sng" algn="ctr">
              <a:solidFill>
                <a:srgbClr val="007CBC"/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Availability Zone 2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7B31B96-511C-43F1-89CC-17C781976D26}"/>
              </a:ext>
            </a:extLst>
          </p:cNvPr>
          <p:cNvSpPr txBox="1"/>
          <p:nvPr/>
        </p:nvSpPr>
        <p:spPr>
          <a:xfrm>
            <a:off x="7160634" y="6122916"/>
            <a:ext cx="111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Sitecore roles</a:t>
            </a:r>
          </a:p>
        </p:txBody>
      </p:sp>
      <p:pic>
        <p:nvPicPr>
          <p:cNvPr id="39" name="Graphic 13">
            <a:extLst>
              <a:ext uri="{FF2B5EF4-FFF2-40B4-BE49-F238E27FC236}">
                <a16:creationId xmlns:a16="http://schemas.microsoft.com/office/drawing/2014/main" id="{CD846559-27CA-4ED3-B87C-88965B1E32B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205188" y="5229489"/>
            <a:ext cx="274320" cy="274320"/>
          </a:xfrm>
          <a:prstGeom prst="rect">
            <a:avLst/>
          </a:prstGeom>
        </p:spPr>
      </p:pic>
      <p:pic>
        <p:nvPicPr>
          <p:cNvPr id="40" name="Graphic 14">
            <a:extLst>
              <a:ext uri="{FF2B5EF4-FFF2-40B4-BE49-F238E27FC236}">
                <a16:creationId xmlns:a16="http://schemas.microsoft.com/office/drawing/2014/main" id="{98922F1A-EA9F-40D4-BFE3-FA35D3CB0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472" y="23599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6">
            <a:extLst>
              <a:ext uri="{FF2B5EF4-FFF2-40B4-BE49-F238E27FC236}">
                <a16:creationId xmlns:a16="http://schemas.microsoft.com/office/drawing/2014/main" id="{3FE36818-D5BA-40E4-9B26-ACF3CB140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4804" y="2948077"/>
            <a:ext cx="79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AMI</a:t>
            </a:r>
          </a:p>
        </p:txBody>
      </p:sp>
      <p:pic>
        <p:nvPicPr>
          <p:cNvPr id="42" name="Graphic 13">
            <a:extLst>
              <a:ext uri="{FF2B5EF4-FFF2-40B4-BE49-F238E27FC236}">
                <a16:creationId xmlns:a16="http://schemas.microsoft.com/office/drawing/2014/main" id="{0BBBB723-6DEA-4B62-8DC5-076AE8693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472" y="61944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27">
            <a:extLst>
              <a:ext uri="{FF2B5EF4-FFF2-40B4-BE49-F238E27FC236}">
                <a16:creationId xmlns:a16="http://schemas.microsoft.com/office/drawing/2014/main" id="{9461798E-4D76-4E22-ADB4-2660F6360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11723051" y="61944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14">
            <a:extLst>
              <a:ext uri="{FF2B5EF4-FFF2-40B4-BE49-F238E27FC236}">
                <a16:creationId xmlns:a16="http://schemas.microsoft.com/office/drawing/2014/main" id="{8D288A1D-16EC-4215-A8C1-DDEAABA14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472" y="36871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62">
            <a:extLst>
              <a:ext uri="{FF2B5EF4-FFF2-40B4-BE49-F238E27FC236}">
                <a16:creationId xmlns:a16="http://schemas.microsoft.com/office/drawing/2014/main" id="{51BADB26-E812-4C81-8DFB-F6D57201B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12" y="56657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7">
            <a:extLst>
              <a:ext uri="{FF2B5EF4-FFF2-40B4-BE49-F238E27FC236}">
                <a16:creationId xmlns:a16="http://schemas.microsoft.com/office/drawing/2014/main" id="{2E804543-BCFF-4655-99EA-78C4CBF62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614" y="355670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7" name="Graphic 35">
            <a:extLst>
              <a:ext uri="{FF2B5EF4-FFF2-40B4-BE49-F238E27FC236}">
                <a16:creationId xmlns:a16="http://schemas.microsoft.com/office/drawing/2014/main" id="{84E245FB-2838-4BF1-8D5B-6618743DB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397" y="31250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3070124-518A-4B3A-804A-2D324F05E8FE}"/>
              </a:ext>
            </a:extLst>
          </p:cNvPr>
          <p:cNvSpPr/>
          <p:nvPr/>
        </p:nvSpPr>
        <p:spPr>
          <a:xfrm>
            <a:off x="7195043" y="2667284"/>
            <a:ext cx="2176272" cy="1342685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9" name="Graphic 10">
            <a:extLst>
              <a:ext uri="{FF2B5EF4-FFF2-40B4-BE49-F238E27FC236}">
                <a16:creationId xmlns:a16="http://schemas.microsoft.com/office/drawing/2014/main" id="{A1192272-A0AF-4704-8FB3-F3B4D6E630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93591" y="2667284"/>
            <a:ext cx="274320" cy="274320"/>
          </a:xfrm>
          <a:prstGeom prst="rect">
            <a:avLst/>
          </a:prstGeom>
        </p:spPr>
      </p:pic>
      <p:pic>
        <p:nvPicPr>
          <p:cNvPr id="50" name="Graphic 135">
            <a:extLst>
              <a:ext uri="{FF2B5EF4-FFF2-40B4-BE49-F238E27FC236}">
                <a16:creationId xmlns:a16="http://schemas.microsoft.com/office/drawing/2014/main" id="{E418B2FD-B05A-44D2-BA38-73BFAE3B0F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83243" y="3118672"/>
            <a:ext cx="469900" cy="469900"/>
          </a:xfrm>
          <a:prstGeom prst="rect">
            <a:avLst/>
          </a:prstGeom>
        </p:spPr>
      </p:pic>
      <p:pic>
        <p:nvPicPr>
          <p:cNvPr id="51" name="Graphic 35">
            <a:extLst>
              <a:ext uri="{FF2B5EF4-FFF2-40B4-BE49-F238E27FC236}">
                <a16:creationId xmlns:a16="http://schemas.microsoft.com/office/drawing/2014/main" id="{8AE94AB4-17CF-49D2-BBB5-E2D40395A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071" y="31250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736906E-EEDF-491D-8580-740A50706E14}"/>
              </a:ext>
            </a:extLst>
          </p:cNvPr>
          <p:cNvSpPr txBox="1"/>
          <p:nvPr/>
        </p:nvSpPr>
        <p:spPr>
          <a:xfrm>
            <a:off x="7181751" y="3556709"/>
            <a:ext cx="1072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53" name="TextBox 17">
            <a:extLst>
              <a:ext uri="{FF2B5EF4-FFF2-40B4-BE49-F238E27FC236}">
                <a16:creationId xmlns:a16="http://schemas.microsoft.com/office/drawing/2014/main" id="{3473F3AF-FB7F-416A-9330-B741F4677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7288" y="355670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F0F6E8-A342-4D49-9006-D29EEA29EF71}"/>
              </a:ext>
            </a:extLst>
          </p:cNvPr>
          <p:cNvSpPr txBox="1"/>
          <p:nvPr/>
        </p:nvSpPr>
        <p:spPr>
          <a:xfrm>
            <a:off x="3824722" y="4523516"/>
            <a:ext cx="131493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Sitecore internal Application Load Balancer</a:t>
            </a:r>
          </a:p>
        </p:txBody>
      </p:sp>
      <p:pic>
        <p:nvPicPr>
          <p:cNvPr id="55" name="Graphic 16">
            <a:extLst>
              <a:ext uri="{FF2B5EF4-FFF2-40B4-BE49-F238E27FC236}">
                <a16:creationId xmlns:a16="http://schemas.microsoft.com/office/drawing/2014/main" id="{CAC27C40-B320-48C8-82BE-EC8AEC5DC43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251838" y="4083028"/>
            <a:ext cx="469900" cy="4699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6" name="Graphic 62">
            <a:extLst>
              <a:ext uri="{FF2B5EF4-FFF2-40B4-BE49-F238E27FC236}">
                <a16:creationId xmlns:a16="http://schemas.microsoft.com/office/drawing/2014/main" id="{1363C468-192B-4682-8764-DD380B7D2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593" y="56579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AD72D3A-CCDA-461D-8525-BAE28DA2EFCA}"/>
              </a:ext>
            </a:extLst>
          </p:cNvPr>
          <p:cNvSpPr txBox="1"/>
          <p:nvPr/>
        </p:nvSpPr>
        <p:spPr>
          <a:xfrm>
            <a:off x="7203518" y="7035374"/>
            <a:ext cx="102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 instance</a:t>
            </a:r>
          </a:p>
        </p:txBody>
      </p:sp>
      <p:pic>
        <p:nvPicPr>
          <p:cNvPr id="58" name="Graphic 104">
            <a:extLst>
              <a:ext uri="{FF2B5EF4-FFF2-40B4-BE49-F238E27FC236}">
                <a16:creationId xmlns:a16="http://schemas.microsoft.com/office/drawing/2014/main" id="{B106CFAF-19DF-43F8-B907-9BE3A51885B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483243" y="6553857"/>
            <a:ext cx="469900" cy="4699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BE93017-09AF-40C1-959D-FBD766AFFC69}"/>
              </a:ext>
            </a:extLst>
          </p:cNvPr>
          <p:cNvSpPr txBox="1"/>
          <p:nvPr/>
        </p:nvSpPr>
        <p:spPr>
          <a:xfrm>
            <a:off x="8195577" y="7035374"/>
            <a:ext cx="123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 err="1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ElastiCache</a:t>
            </a:r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1200" dirty="0" err="1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endParaRPr lang="en-US" sz="1200" dirty="0">
              <a:solidFill>
                <a:srgbClr val="232F3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0" name="Graphic 31">
            <a:extLst>
              <a:ext uri="{FF2B5EF4-FFF2-40B4-BE49-F238E27FC236}">
                <a16:creationId xmlns:a16="http://schemas.microsoft.com/office/drawing/2014/main" id="{8F6BB695-C4DC-41A3-80DE-D57E096BDE3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579721" y="6553857"/>
            <a:ext cx="469900" cy="4699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B0EEC97-E047-4722-8F1C-D891FC5D8A69}"/>
              </a:ext>
            </a:extLst>
          </p:cNvPr>
          <p:cNvSpPr txBox="1"/>
          <p:nvPr/>
        </p:nvSpPr>
        <p:spPr>
          <a:xfrm>
            <a:off x="6373084" y="4523516"/>
            <a:ext cx="145589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Sitecore internal Network Load Balancers</a:t>
            </a:r>
          </a:p>
        </p:txBody>
      </p:sp>
      <p:pic>
        <p:nvPicPr>
          <p:cNvPr id="62" name="Graphic 29">
            <a:extLst>
              <a:ext uri="{FF2B5EF4-FFF2-40B4-BE49-F238E27FC236}">
                <a16:creationId xmlns:a16="http://schemas.microsoft.com/office/drawing/2014/main" id="{F0F56186-1998-4D0A-93C6-6EBD98A1FE31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6866083" y="4083028"/>
            <a:ext cx="469900" cy="469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102AD28-A6A8-44C9-BFE5-895CA66414B5}"/>
              </a:ext>
            </a:extLst>
          </p:cNvPr>
          <p:cNvSpPr txBox="1"/>
          <p:nvPr/>
        </p:nvSpPr>
        <p:spPr>
          <a:xfrm>
            <a:off x="4983524" y="4523516"/>
            <a:ext cx="1610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Sitecore external </a:t>
            </a:r>
          </a:p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pic>
        <p:nvPicPr>
          <p:cNvPr id="64" name="Graphic 16">
            <a:extLst>
              <a:ext uri="{FF2B5EF4-FFF2-40B4-BE49-F238E27FC236}">
                <a16:creationId xmlns:a16="http://schemas.microsoft.com/office/drawing/2014/main" id="{CA830C63-CAFF-4DC6-822B-371F545815A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553803" y="4083028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24">
            <a:extLst>
              <a:ext uri="{FF2B5EF4-FFF2-40B4-BE49-F238E27FC236}">
                <a16:creationId xmlns:a16="http://schemas.microsoft.com/office/drawing/2014/main" id="{3CC47E1C-FF26-43BD-B081-9F872EDF8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929" y="85489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207A3A-8C91-4BD1-BECA-4EF4CA27F69D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>
            <a:off x="4932129" y="8777548"/>
            <a:ext cx="119833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748565-8589-4985-9319-D5086238350A}"/>
              </a:ext>
            </a:extLst>
          </p:cNvPr>
          <p:cNvCxnSpPr>
            <a:cxnSpLocks/>
            <a:endCxn id="4" idx="1"/>
          </p:cNvCxnSpPr>
          <p:nvPr/>
        </p:nvCxnSpPr>
        <p:spPr bwMode="auto">
          <a:xfrm>
            <a:off x="3896291" y="8777548"/>
            <a:ext cx="5786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74EDDAA-2C2C-4B63-801A-A6ACA56C2BAD}"/>
              </a:ext>
            </a:extLst>
          </p:cNvPr>
          <p:cNvSpPr/>
          <p:nvPr/>
        </p:nvSpPr>
        <p:spPr>
          <a:xfrm>
            <a:off x="5567422" y="3524121"/>
            <a:ext cx="1743393" cy="88292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DCC966-31AB-45B6-B8B5-48DB5F7D8955}"/>
              </a:ext>
            </a:extLst>
          </p:cNvPr>
          <p:cNvSpPr/>
          <p:nvPr/>
        </p:nvSpPr>
        <p:spPr>
          <a:xfrm>
            <a:off x="2960356" y="2041450"/>
            <a:ext cx="8703732" cy="1038815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FC92E0F-C54E-4338-A7F2-20AB4594C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0355" y="2041450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A6C7B6-5E1E-46AA-9236-EBA6067A59DB}"/>
              </a:ext>
            </a:extLst>
          </p:cNvPr>
          <p:cNvSpPr/>
          <p:nvPr/>
        </p:nvSpPr>
        <p:spPr>
          <a:xfrm>
            <a:off x="5459340" y="1659066"/>
            <a:ext cx="1960080" cy="1089246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F61F41-F10D-41DB-A26E-9981881C3AAC}"/>
              </a:ext>
            </a:extLst>
          </p:cNvPr>
          <p:cNvSpPr/>
          <p:nvPr/>
        </p:nvSpPr>
        <p:spPr>
          <a:xfrm>
            <a:off x="6130465" y="3935575"/>
            <a:ext cx="3951678" cy="66684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13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B9C5F6-04E0-4C8D-8984-628055857CE2}"/>
              </a:ext>
            </a:extLst>
          </p:cNvPr>
          <p:cNvSpPr/>
          <p:nvPr/>
        </p:nvSpPr>
        <p:spPr>
          <a:xfrm>
            <a:off x="5567422" y="2213886"/>
            <a:ext cx="1743392" cy="123775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378E3D1-222C-44C7-918B-8366B5985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72056" y="2215475"/>
            <a:ext cx="381000" cy="381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4DF607-1D37-412C-907D-E3FE49EA5C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12716" y="3922233"/>
            <a:ext cx="381000" cy="381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F14A49-32EB-4F21-AC87-D146FB0323F8}"/>
              </a:ext>
            </a:extLst>
          </p:cNvPr>
          <p:cNvSpPr/>
          <p:nvPr/>
        </p:nvSpPr>
        <p:spPr>
          <a:xfrm>
            <a:off x="2737257" y="1318244"/>
            <a:ext cx="9155886" cy="113704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324316-09A0-4FCF-88F8-A84BD9C0C7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737257" y="1318244"/>
            <a:ext cx="381000" cy="381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2E35E88-4AA9-46AD-95BB-7CC2E1B3C0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72056" y="3527974"/>
            <a:ext cx="381000" cy="381000"/>
          </a:xfrm>
          <a:prstGeom prst="rect">
            <a:avLst/>
          </a:prstGeom>
        </p:spPr>
      </p:pic>
      <p:pic>
        <p:nvPicPr>
          <p:cNvPr id="18" name="Graphic 60">
            <a:extLst>
              <a:ext uri="{FF2B5EF4-FFF2-40B4-BE49-F238E27FC236}">
                <a16:creationId xmlns:a16="http://schemas.microsoft.com/office/drawing/2014/main" id="{36B59DEA-636A-46A1-AB55-2BDE3080E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625" y="39548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6">
            <a:extLst>
              <a:ext uri="{FF2B5EF4-FFF2-40B4-BE49-F238E27FC236}">
                <a16:creationId xmlns:a16="http://schemas.microsoft.com/office/drawing/2014/main" id="{1366F4AF-11DA-42AB-8ADE-C0ED446F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1441" y="434249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Content delivery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2A566A-D072-4A1D-BC1D-8C1AF4DF9FBB}"/>
              </a:ext>
            </a:extLst>
          </p:cNvPr>
          <p:cNvSpPr/>
          <p:nvPr/>
        </p:nvSpPr>
        <p:spPr>
          <a:xfrm>
            <a:off x="8908783" y="3524120"/>
            <a:ext cx="1746504" cy="882929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E1E5F6-5DE9-4F36-B5B2-06EA0216BAB6}"/>
              </a:ext>
            </a:extLst>
          </p:cNvPr>
          <p:cNvSpPr/>
          <p:nvPr/>
        </p:nvSpPr>
        <p:spPr>
          <a:xfrm>
            <a:off x="8787012" y="1659066"/>
            <a:ext cx="1996171" cy="1089246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41CF97-836F-4F86-AD7A-45BB68F76B7C}"/>
              </a:ext>
            </a:extLst>
          </p:cNvPr>
          <p:cNvSpPr/>
          <p:nvPr/>
        </p:nvSpPr>
        <p:spPr>
          <a:xfrm>
            <a:off x="8913852" y="2213887"/>
            <a:ext cx="1746504" cy="123775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C9E60DC-C0E7-4063-BB7C-DE6BAA5402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4488" y="2215475"/>
            <a:ext cx="381000" cy="381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6BA3E22E-F0F0-45BB-85F6-DBE4E54731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19250" y="3525709"/>
            <a:ext cx="381000" cy="381000"/>
          </a:xfrm>
          <a:prstGeom prst="rect">
            <a:avLst/>
          </a:prstGeom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2DC9EEA5-7067-4696-94F4-4EFE5E0E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192" y="39548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6">
            <a:extLst>
              <a:ext uri="{FF2B5EF4-FFF2-40B4-BE49-F238E27FC236}">
                <a16:creationId xmlns:a16="http://schemas.microsoft.com/office/drawing/2014/main" id="{06848608-BEE5-4492-A8AD-6ACAB2DA7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2008" y="434249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Content delivery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7C6CE0-BF11-4AFD-83CE-3F4BBFB881BA}"/>
              </a:ext>
            </a:extLst>
          </p:cNvPr>
          <p:cNvSpPr/>
          <p:nvPr/>
        </p:nvSpPr>
        <p:spPr>
          <a:xfrm>
            <a:off x="6130465" y="2659405"/>
            <a:ext cx="3951679" cy="66684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13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35F7E57C-D440-4601-8F8D-B6515F745E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8996" y="2646063"/>
            <a:ext cx="381000" cy="381000"/>
          </a:xfrm>
          <a:prstGeom prst="rect">
            <a:avLst/>
          </a:prstGeom>
        </p:spPr>
      </p:pic>
      <p:pic>
        <p:nvPicPr>
          <p:cNvPr id="29" name="Graphic 60">
            <a:extLst>
              <a:ext uri="{FF2B5EF4-FFF2-40B4-BE49-F238E27FC236}">
                <a16:creationId xmlns:a16="http://schemas.microsoft.com/office/drawing/2014/main" id="{E4B48977-56A1-49E1-A146-A2E7DDB42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625" y="26786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6">
            <a:extLst>
              <a:ext uri="{FF2B5EF4-FFF2-40B4-BE49-F238E27FC236}">
                <a16:creationId xmlns:a16="http://schemas.microsoft.com/office/drawing/2014/main" id="{71C18744-1DB8-46E2-B3A2-05B3F3F5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1441" y="306632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31" name="Graphic 60">
            <a:extLst>
              <a:ext uri="{FF2B5EF4-FFF2-40B4-BE49-F238E27FC236}">
                <a16:creationId xmlns:a16="http://schemas.microsoft.com/office/drawing/2014/main" id="{7E35824D-894E-4767-83FA-77A3822DE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712" y="26786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6">
            <a:extLst>
              <a:ext uri="{FF2B5EF4-FFF2-40B4-BE49-F238E27FC236}">
                <a16:creationId xmlns:a16="http://schemas.microsoft.com/office/drawing/2014/main" id="{257D1F8C-6345-4C41-90DC-0EFA30AE2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3528" y="306632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24E478-B569-4759-A14A-40C4B083FA7B}"/>
              </a:ext>
            </a:extLst>
          </p:cNvPr>
          <p:cNvSpPr/>
          <p:nvPr/>
        </p:nvSpPr>
        <p:spPr>
          <a:xfrm>
            <a:off x="6130465" y="4656662"/>
            <a:ext cx="3951678" cy="80422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13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7026A7D-FE03-49EB-B3E5-095088B3A2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18620" y="4643320"/>
            <a:ext cx="381000" cy="381000"/>
          </a:xfrm>
          <a:prstGeom prst="rect">
            <a:avLst/>
          </a:prstGeom>
        </p:spPr>
      </p:pic>
      <p:pic>
        <p:nvPicPr>
          <p:cNvPr id="35" name="Graphic 60">
            <a:extLst>
              <a:ext uri="{FF2B5EF4-FFF2-40B4-BE49-F238E27FC236}">
                <a16:creationId xmlns:a16="http://schemas.microsoft.com/office/drawing/2014/main" id="{F369033A-CB11-443B-A761-C031ECCB9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769" y="46759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6">
            <a:extLst>
              <a:ext uri="{FF2B5EF4-FFF2-40B4-BE49-F238E27FC236}">
                <a16:creationId xmlns:a16="http://schemas.microsoft.com/office/drawing/2014/main" id="{3D41072B-C688-409B-9880-196B2F9D4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1585" y="5063579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Content management</a:t>
            </a:r>
          </a:p>
        </p:txBody>
      </p:sp>
      <p:pic>
        <p:nvPicPr>
          <p:cNvPr id="37" name="Graphic 60">
            <a:extLst>
              <a:ext uri="{FF2B5EF4-FFF2-40B4-BE49-F238E27FC236}">
                <a16:creationId xmlns:a16="http://schemas.microsoft.com/office/drawing/2014/main" id="{2EB98D03-34C9-464F-B5A6-C1CCF6A3E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096" y="46802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16">
            <a:extLst>
              <a:ext uri="{FF2B5EF4-FFF2-40B4-BE49-F238E27FC236}">
                <a16:creationId xmlns:a16="http://schemas.microsoft.com/office/drawing/2014/main" id="{1567A3B8-FDEB-42A7-8F68-7F6D858BC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7912" y="5063579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Content management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8C133E-E96E-4C01-B474-8B84BE42A7D3}"/>
              </a:ext>
            </a:extLst>
          </p:cNvPr>
          <p:cNvSpPr/>
          <p:nvPr/>
        </p:nvSpPr>
        <p:spPr>
          <a:xfrm>
            <a:off x="6130465" y="5532303"/>
            <a:ext cx="3951678" cy="66684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13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0AEB88E1-0D91-4B0F-90CB-F3A2FA0B82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23382" y="5518961"/>
            <a:ext cx="381000" cy="381000"/>
          </a:xfrm>
          <a:prstGeom prst="rect">
            <a:avLst/>
          </a:prstGeom>
        </p:spPr>
      </p:pic>
      <p:pic>
        <p:nvPicPr>
          <p:cNvPr id="41" name="Graphic 60">
            <a:extLst>
              <a:ext uri="{FF2B5EF4-FFF2-40B4-BE49-F238E27FC236}">
                <a16:creationId xmlns:a16="http://schemas.microsoft.com/office/drawing/2014/main" id="{B757AF04-4655-4184-912B-786E56F90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31" y="55515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16">
            <a:extLst>
              <a:ext uri="{FF2B5EF4-FFF2-40B4-BE49-F238E27FC236}">
                <a16:creationId xmlns:a16="http://schemas.microsoft.com/office/drawing/2014/main" id="{68420C6F-130C-4E6F-8800-0972B856F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6347" y="5939220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Identity</a:t>
            </a:r>
          </a:p>
        </p:txBody>
      </p:sp>
      <p:pic>
        <p:nvPicPr>
          <p:cNvPr id="43" name="Graphic 60">
            <a:extLst>
              <a:ext uri="{FF2B5EF4-FFF2-40B4-BE49-F238E27FC236}">
                <a16:creationId xmlns:a16="http://schemas.microsoft.com/office/drawing/2014/main" id="{B8161C43-F8FA-449F-A3D7-74354F8AE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858" y="55515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6">
            <a:extLst>
              <a:ext uri="{FF2B5EF4-FFF2-40B4-BE49-F238E27FC236}">
                <a16:creationId xmlns:a16="http://schemas.microsoft.com/office/drawing/2014/main" id="{21978591-C015-4AD6-9320-E60AC9483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2674" y="5939220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Identity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0B1C30E-30D6-4B65-A004-25FF09C95C3A}"/>
              </a:ext>
            </a:extLst>
          </p:cNvPr>
          <p:cNvSpPr/>
          <p:nvPr/>
        </p:nvSpPr>
        <p:spPr>
          <a:xfrm>
            <a:off x="6130466" y="6256916"/>
            <a:ext cx="3951678" cy="66684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13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D77304D-B780-401D-A6D9-75EBA3B857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18620" y="6243574"/>
            <a:ext cx="381000" cy="381000"/>
          </a:xfrm>
          <a:prstGeom prst="rect">
            <a:avLst/>
          </a:prstGeom>
        </p:spPr>
      </p:pic>
      <p:pic>
        <p:nvPicPr>
          <p:cNvPr id="47" name="Graphic 60">
            <a:extLst>
              <a:ext uri="{FF2B5EF4-FFF2-40B4-BE49-F238E27FC236}">
                <a16:creationId xmlns:a16="http://schemas.microsoft.com/office/drawing/2014/main" id="{9A9EAD8B-2AE2-4162-9966-C51E843C8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769" y="62761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6">
            <a:extLst>
              <a:ext uri="{FF2B5EF4-FFF2-40B4-BE49-F238E27FC236}">
                <a16:creationId xmlns:a16="http://schemas.microsoft.com/office/drawing/2014/main" id="{B17A9FD2-7FEC-4C91-BEBD-71ABF435E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1585" y="6663833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Collection</a:t>
            </a:r>
          </a:p>
        </p:txBody>
      </p:sp>
      <p:pic>
        <p:nvPicPr>
          <p:cNvPr id="49" name="Graphic 60">
            <a:extLst>
              <a:ext uri="{FF2B5EF4-FFF2-40B4-BE49-F238E27FC236}">
                <a16:creationId xmlns:a16="http://schemas.microsoft.com/office/drawing/2014/main" id="{5D8EEAFE-5BEE-40F8-903F-3C7AA8159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096" y="62761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16">
            <a:extLst>
              <a:ext uri="{FF2B5EF4-FFF2-40B4-BE49-F238E27FC236}">
                <a16:creationId xmlns:a16="http://schemas.microsoft.com/office/drawing/2014/main" id="{4C0B76D5-82AA-4CF0-BADB-EB3E428B9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7912" y="6663833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Collection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C5DFFB-30C8-4C84-A0DB-095FF2D4E56A}"/>
              </a:ext>
            </a:extLst>
          </p:cNvPr>
          <p:cNvSpPr/>
          <p:nvPr/>
        </p:nvSpPr>
        <p:spPr>
          <a:xfrm>
            <a:off x="6130465" y="6966446"/>
            <a:ext cx="3951679" cy="66684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13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74222286-15A8-4E35-8F83-9A0377BEBE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23382" y="6953104"/>
            <a:ext cx="381000" cy="381000"/>
          </a:xfrm>
          <a:prstGeom prst="rect">
            <a:avLst/>
          </a:prstGeom>
        </p:spPr>
      </p:pic>
      <p:pic>
        <p:nvPicPr>
          <p:cNvPr id="53" name="Graphic 60">
            <a:extLst>
              <a:ext uri="{FF2B5EF4-FFF2-40B4-BE49-F238E27FC236}">
                <a16:creationId xmlns:a16="http://schemas.microsoft.com/office/drawing/2014/main" id="{E7A3C7D1-186D-4349-909E-D18C224B3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31" y="69828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16">
            <a:extLst>
              <a:ext uri="{FF2B5EF4-FFF2-40B4-BE49-F238E27FC236}">
                <a16:creationId xmlns:a16="http://schemas.microsoft.com/office/drawing/2014/main" id="{BDAFE544-7FBF-4D61-8104-3AD1C5D95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6347" y="7373363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Collection search</a:t>
            </a:r>
          </a:p>
        </p:txBody>
      </p:sp>
      <p:pic>
        <p:nvPicPr>
          <p:cNvPr id="55" name="Graphic 60">
            <a:extLst>
              <a:ext uri="{FF2B5EF4-FFF2-40B4-BE49-F238E27FC236}">
                <a16:creationId xmlns:a16="http://schemas.microsoft.com/office/drawing/2014/main" id="{9FD70440-0FE3-415E-89AB-D6697F327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858" y="69828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6">
            <a:extLst>
              <a:ext uri="{FF2B5EF4-FFF2-40B4-BE49-F238E27FC236}">
                <a16:creationId xmlns:a16="http://schemas.microsoft.com/office/drawing/2014/main" id="{705984EA-E05F-4D38-B99F-30F695668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2674" y="7373363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Collection search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1D3A632-80E7-402E-9C76-4C265E42B5EB}"/>
              </a:ext>
            </a:extLst>
          </p:cNvPr>
          <p:cNvSpPr/>
          <p:nvPr/>
        </p:nvSpPr>
        <p:spPr>
          <a:xfrm>
            <a:off x="6130466" y="7687533"/>
            <a:ext cx="3951679" cy="66684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13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77C68413-8766-48F2-A388-A37B785D45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23383" y="7674191"/>
            <a:ext cx="381000" cy="381000"/>
          </a:xfrm>
          <a:prstGeom prst="rect">
            <a:avLst/>
          </a:prstGeom>
        </p:spPr>
      </p:pic>
      <p:pic>
        <p:nvPicPr>
          <p:cNvPr id="59" name="Graphic 60">
            <a:extLst>
              <a:ext uri="{FF2B5EF4-FFF2-40B4-BE49-F238E27FC236}">
                <a16:creationId xmlns:a16="http://schemas.microsoft.com/office/drawing/2014/main" id="{54B14CBA-A1AD-43EE-9D3B-ACA659460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32" y="77067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6">
            <a:extLst>
              <a:ext uri="{FF2B5EF4-FFF2-40B4-BE49-F238E27FC236}">
                <a16:creationId xmlns:a16="http://schemas.microsoft.com/office/drawing/2014/main" id="{B64327AB-E7FD-411B-9C76-08944AB78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6348" y="8094450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Reference data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43627D60-A4B3-4C5C-BD1C-D5C37B158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859" y="77067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6">
            <a:extLst>
              <a:ext uri="{FF2B5EF4-FFF2-40B4-BE49-F238E27FC236}">
                <a16:creationId xmlns:a16="http://schemas.microsoft.com/office/drawing/2014/main" id="{19C6F201-97F1-4E36-969D-5A66771FC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2675" y="8094450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Reference data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D5E59AD-56D6-4950-8EF7-DA7008D9B26C}"/>
              </a:ext>
            </a:extLst>
          </p:cNvPr>
          <p:cNvSpPr/>
          <p:nvPr/>
        </p:nvSpPr>
        <p:spPr>
          <a:xfrm>
            <a:off x="6130467" y="8403297"/>
            <a:ext cx="3951679" cy="80467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13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C069857E-A187-40D5-8DC0-E19B1AA6DF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23384" y="8389955"/>
            <a:ext cx="381000" cy="381000"/>
          </a:xfrm>
          <a:prstGeom prst="rect">
            <a:avLst/>
          </a:prstGeom>
        </p:spPr>
      </p:pic>
      <p:pic>
        <p:nvPicPr>
          <p:cNvPr id="65" name="Graphic 60">
            <a:extLst>
              <a:ext uri="{FF2B5EF4-FFF2-40B4-BE49-F238E27FC236}">
                <a16:creationId xmlns:a16="http://schemas.microsoft.com/office/drawing/2014/main" id="{05491456-7506-486C-BB8C-28C586727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33" y="84225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6">
            <a:extLst>
              <a:ext uri="{FF2B5EF4-FFF2-40B4-BE49-F238E27FC236}">
                <a16:creationId xmlns:a16="http://schemas.microsoft.com/office/drawing/2014/main" id="{327D682F-C9BC-4AA0-BD00-9687F6F86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6349" y="8810214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Marketing automation</a:t>
            </a:r>
          </a:p>
        </p:txBody>
      </p:sp>
      <p:pic>
        <p:nvPicPr>
          <p:cNvPr id="67" name="Graphic 60">
            <a:extLst>
              <a:ext uri="{FF2B5EF4-FFF2-40B4-BE49-F238E27FC236}">
                <a16:creationId xmlns:a16="http://schemas.microsoft.com/office/drawing/2014/main" id="{91E0B105-7A33-47EA-AE2E-542F14E59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860" y="84225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6">
            <a:extLst>
              <a:ext uri="{FF2B5EF4-FFF2-40B4-BE49-F238E27FC236}">
                <a16:creationId xmlns:a16="http://schemas.microsoft.com/office/drawing/2014/main" id="{C58F01F7-52C8-406F-958C-5E3D8CFAA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2676" y="8810214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Marketing automation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A1C714-3955-4E43-A49B-F092B38A89FA}"/>
              </a:ext>
            </a:extLst>
          </p:cNvPr>
          <p:cNvSpPr/>
          <p:nvPr/>
        </p:nvSpPr>
        <p:spPr>
          <a:xfrm>
            <a:off x="6130467" y="9266652"/>
            <a:ext cx="3951679" cy="80467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13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876C1F89-9ED6-4449-9E33-BC550295AC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23384" y="9253310"/>
            <a:ext cx="381000" cy="381000"/>
          </a:xfrm>
          <a:prstGeom prst="rect">
            <a:avLst/>
          </a:prstGeom>
        </p:spPr>
      </p:pic>
      <p:pic>
        <p:nvPicPr>
          <p:cNvPr id="71" name="Graphic 60">
            <a:extLst>
              <a:ext uri="{FF2B5EF4-FFF2-40B4-BE49-F238E27FC236}">
                <a16:creationId xmlns:a16="http://schemas.microsoft.com/office/drawing/2014/main" id="{9D1CAFC2-BFA4-41DE-9AF0-717F6204F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33" y="92859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6">
            <a:extLst>
              <a:ext uri="{FF2B5EF4-FFF2-40B4-BE49-F238E27FC236}">
                <a16:creationId xmlns:a16="http://schemas.microsoft.com/office/drawing/2014/main" id="{AEA6386A-7E8D-422C-BCBA-935A6744C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6349" y="9673569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Cortex processing</a:t>
            </a:r>
          </a:p>
        </p:txBody>
      </p:sp>
      <p:pic>
        <p:nvPicPr>
          <p:cNvPr id="73" name="Graphic 60">
            <a:extLst>
              <a:ext uri="{FF2B5EF4-FFF2-40B4-BE49-F238E27FC236}">
                <a16:creationId xmlns:a16="http://schemas.microsoft.com/office/drawing/2014/main" id="{28E4DFE4-22A8-4DFE-A524-81D20F492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860" y="92859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16">
            <a:extLst>
              <a:ext uri="{FF2B5EF4-FFF2-40B4-BE49-F238E27FC236}">
                <a16:creationId xmlns:a16="http://schemas.microsoft.com/office/drawing/2014/main" id="{A8721758-DE8B-419C-BD0C-5722A75BB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2676" y="9673569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Cortex processing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6A5DA33-E5DA-43FE-8C09-79D403F14D2F}"/>
              </a:ext>
            </a:extLst>
          </p:cNvPr>
          <p:cNvSpPr/>
          <p:nvPr/>
        </p:nvSpPr>
        <p:spPr>
          <a:xfrm>
            <a:off x="6130467" y="10143349"/>
            <a:ext cx="3951679" cy="66684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13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20CFECA8-1AEE-445C-9DEC-47294AD875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23384" y="10130007"/>
            <a:ext cx="381000" cy="381000"/>
          </a:xfrm>
          <a:prstGeom prst="rect">
            <a:avLst/>
          </a:prstGeom>
        </p:spPr>
      </p:pic>
      <p:pic>
        <p:nvPicPr>
          <p:cNvPr id="77" name="Graphic 60">
            <a:extLst>
              <a:ext uri="{FF2B5EF4-FFF2-40B4-BE49-F238E27FC236}">
                <a16:creationId xmlns:a16="http://schemas.microsoft.com/office/drawing/2014/main" id="{851F92B8-C812-4FD5-B9DB-25AB22CBA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33" y="101625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6">
            <a:extLst>
              <a:ext uri="{FF2B5EF4-FFF2-40B4-BE49-F238E27FC236}">
                <a16:creationId xmlns:a16="http://schemas.microsoft.com/office/drawing/2014/main" id="{3A26F892-049D-41E1-83B0-D31FC40C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6349" y="10550266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Cortex reporting</a:t>
            </a:r>
          </a:p>
        </p:txBody>
      </p:sp>
      <p:pic>
        <p:nvPicPr>
          <p:cNvPr id="79" name="Graphic 60">
            <a:extLst>
              <a:ext uri="{FF2B5EF4-FFF2-40B4-BE49-F238E27FC236}">
                <a16:creationId xmlns:a16="http://schemas.microsoft.com/office/drawing/2014/main" id="{917BF1CC-9CFD-4E08-86EB-3A6B58C0D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860" y="101625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6">
            <a:extLst>
              <a:ext uri="{FF2B5EF4-FFF2-40B4-BE49-F238E27FC236}">
                <a16:creationId xmlns:a16="http://schemas.microsoft.com/office/drawing/2014/main" id="{8E2400DA-5DF3-4491-B5C0-A58680EEF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2676" y="10550266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Cortex reporting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D5325B6-6935-4767-901F-6F264C3FC68D}"/>
              </a:ext>
            </a:extLst>
          </p:cNvPr>
          <p:cNvSpPr/>
          <p:nvPr/>
        </p:nvSpPr>
        <p:spPr>
          <a:xfrm>
            <a:off x="6127377" y="10864436"/>
            <a:ext cx="3951679" cy="66684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13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36153D0D-1CF6-4D21-8D3D-F624A093FD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20294" y="10851094"/>
            <a:ext cx="381000" cy="381000"/>
          </a:xfrm>
          <a:prstGeom prst="rect">
            <a:avLst/>
          </a:prstGeom>
        </p:spPr>
      </p:pic>
      <p:pic>
        <p:nvPicPr>
          <p:cNvPr id="83" name="Graphic 60">
            <a:extLst>
              <a:ext uri="{FF2B5EF4-FFF2-40B4-BE49-F238E27FC236}">
                <a16:creationId xmlns:a16="http://schemas.microsoft.com/office/drawing/2014/main" id="{C200EF56-B55F-442C-B739-0ED32DAD8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43" y="108836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16">
            <a:extLst>
              <a:ext uri="{FF2B5EF4-FFF2-40B4-BE49-F238E27FC236}">
                <a16:creationId xmlns:a16="http://schemas.microsoft.com/office/drawing/2014/main" id="{1824DD3E-333C-4F65-899A-9437117F2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3259" y="11271353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Processing</a:t>
            </a:r>
          </a:p>
        </p:txBody>
      </p:sp>
      <p:pic>
        <p:nvPicPr>
          <p:cNvPr id="85" name="Graphic 60">
            <a:extLst>
              <a:ext uri="{FF2B5EF4-FFF2-40B4-BE49-F238E27FC236}">
                <a16:creationId xmlns:a16="http://schemas.microsoft.com/office/drawing/2014/main" id="{CC086680-C394-42CE-BFCC-D803635CF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770" y="108836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6">
            <a:extLst>
              <a:ext uri="{FF2B5EF4-FFF2-40B4-BE49-F238E27FC236}">
                <a16:creationId xmlns:a16="http://schemas.microsoft.com/office/drawing/2014/main" id="{564E63C2-AEA7-4233-A66A-5273D0ED7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9586" y="11271353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Processing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38A773A-0DD0-4EFD-BACF-95AC4CD4BB5D}"/>
              </a:ext>
            </a:extLst>
          </p:cNvPr>
          <p:cNvSpPr/>
          <p:nvPr/>
        </p:nvSpPr>
        <p:spPr>
          <a:xfrm>
            <a:off x="6130465" y="11573407"/>
            <a:ext cx="3951679" cy="66684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13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5492B10-820B-4BF4-8EE7-C480532ACC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23382" y="11560065"/>
            <a:ext cx="381000" cy="381000"/>
          </a:xfrm>
          <a:prstGeom prst="rect">
            <a:avLst/>
          </a:prstGeom>
        </p:spPr>
      </p:pic>
      <p:pic>
        <p:nvPicPr>
          <p:cNvPr id="89" name="Graphic 60">
            <a:extLst>
              <a:ext uri="{FF2B5EF4-FFF2-40B4-BE49-F238E27FC236}">
                <a16:creationId xmlns:a16="http://schemas.microsoft.com/office/drawing/2014/main" id="{D87EA009-D4AE-4BB1-AF1A-534A3D074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31" y="115926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6">
            <a:extLst>
              <a:ext uri="{FF2B5EF4-FFF2-40B4-BE49-F238E27FC236}">
                <a16:creationId xmlns:a16="http://schemas.microsoft.com/office/drawing/2014/main" id="{4E575143-540A-498D-A1D9-070BCFB20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6347" y="11980324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Reporting</a:t>
            </a:r>
          </a:p>
        </p:txBody>
      </p:sp>
      <p:pic>
        <p:nvPicPr>
          <p:cNvPr id="91" name="Graphic 60">
            <a:extLst>
              <a:ext uri="{FF2B5EF4-FFF2-40B4-BE49-F238E27FC236}">
                <a16:creationId xmlns:a16="http://schemas.microsoft.com/office/drawing/2014/main" id="{1AF8D04C-92A1-4EE4-902D-714978EBC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858" y="115926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16">
            <a:extLst>
              <a:ext uri="{FF2B5EF4-FFF2-40B4-BE49-F238E27FC236}">
                <a16:creationId xmlns:a16="http://schemas.microsoft.com/office/drawing/2014/main" id="{4742ECCC-A965-4B72-A2D9-998BAAFB6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2674" y="11980324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Reporting</a:t>
            </a:r>
          </a:p>
        </p:txBody>
      </p:sp>
      <p:pic>
        <p:nvPicPr>
          <p:cNvPr id="93" name="Graphic 14">
            <a:extLst>
              <a:ext uri="{FF2B5EF4-FFF2-40B4-BE49-F238E27FC236}">
                <a16:creationId xmlns:a16="http://schemas.microsoft.com/office/drawing/2014/main" id="{5BCBD520-1248-48B4-A95C-33CCFBF03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186" y="96941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16">
            <a:extLst>
              <a:ext uri="{FF2B5EF4-FFF2-40B4-BE49-F238E27FC236}">
                <a16:creationId xmlns:a16="http://schemas.microsoft.com/office/drawing/2014/main" id="{6BC6CF31-A1CC-4F62-BC83-3973F76C3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5518" y="10156617"/>
            <a:ext cx="7925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Sitecore AMI</a:t>
            </a:r>
          </a:p>
        </p:txBody>
      </p:sp>
      <p:sp>
        <p:nvSpPr>
          <p:cNvPr id="95" name="TextBox 25">
            <a:extLst>
              <a:ext uri="{FF2B5EF4-FFF2-40B4-BE49-F238E27FC236}">
                <a16:creationId xmlns:a16="http://schemas.microsoft.com/office/drawing/2014/main" id="{DF5AEE30-AFEA-43EA-852A-E50810EB4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789" y="9260175"/>
            <a:ext cx="127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VPC Hosted zone</a:t>
            </a:r>
          </a:p>
        </p:txBody>
      </p:sp>
      <p:pic>
        <p:nvPicPr>
          <p:cNvPr id="96" name="Graphic 27">
            <a:extLst>
              <a:ext uri="{FF2B5EF4-FFF2-40B4-BE49-F238E27FC236}">
                <a16:creationId xmlns:a16="http://schemas.microsoft.com/office/drawing/2014/main" id="{A9C0884F-AB59-4BD3-95B1-F40DFE5DB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3202446" y="88396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23">
            <a:extLst>
              <a:ext uri="{FF2B5EF4-FFF2-40B4-BE49-F238E27FC236}">
                <a16:creationId xmlns:a16="http://schemas.microsoft.com/office/drawing/2014/main" id="{A3D711E7-604E-4A3F-9A4B-61D483D61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4263" y="11105799"/>
            <a:ext cx="14550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Store</a:t>
            </a:r>
          </a:p>
        </p:txBody>
      </p:sp>
      <p:pic>
        <p:nvPicPr>
          <p:cNvPr id="98" name="Graphic 26">
            <a:extLst>
              <a:ext uri="{FF2B5EF4-FFF2-40B4-BE49-F238E27FC236}">
                <a16:creationId xmlns:a16="http://schemas.microsoft.com/office/drawing/2014/main" id="{2C1C7F92-EF01-47CD-A9C9-45E79506F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186" y="10673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21">
            <a:extLst>
              <a:ext uri="{FF2B5EF4-FFF2-40B4-BE49-F238E27FC236}">
                <a16:creationId xmlns:a16="http://schemas.microsoft.com/office/drawing/2014/main" id="{F96A0602-A995-4709-85D9-827E47491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0430" y="12101719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100" name="Graphic 14">
            <a:extLst>
              <a:ext uri="{FF2B5EF4-FFF2-40B4-BE49-F238E27FC236}">
                <a16:creationId xmlns:a16="http://schemas.microsoft.com/office/drawing/2014/main" id="{30045EBE-C87D-435F-ACE3-A05CA1E01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186" y="116476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24">
            <a:extLst>
              <a:ext uri="{FF2B5EF4-FFF2-40B4-BE49-F238E27FC236}">
                <a16:creationId xmlns:a16="http://schemas.microsoft.com/office/drawing/2014/main" id="{EA379C16-D744-430F-A29E-F19CFBCCD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929" y="63617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Graphic 8">
            <a:extLst>
              <a:ext uri="{FF2B5EF4-FFF2-40B4-BE49-F238E27FC236}">
                <a16:creationId xmlns:a16="http://schemas.microsoft.com/office/drawing/2014/main" id="{EF25E81E-F97D-483B-A6A1-C26EC506D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929" y="1132715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Freeform 23">
            <a:extLst>
              <a:ext uri="{FF2B5EF4-FFF2-40B4-BE49-F238E27FC236}">
                <a16:creationId xmlns:a16="http://schemas.microsoft.com/office/drawing/2014/main" id="{98D8820A-E1EE-40F0-B83B-4918A735E380}"/>
              </a:ext>
            </a:extLst>
          </p:cNvPr>
          <p:cNvSpPr/>
          <p:nvPr/>
        </p:nvSpPr>
        <p:spPr bwMode="auto">
          <a:xfrm flipH="1">
            <a:off x="5807259" y="11197854"/>
            <a:ext cx="320118" cy="71580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0EA88DE-1C72-4266-8114-26EB5433EA5E}"/>
              </a:ext>
            </a:extLst>
          </p:cNvPr>
          <p:cNvCxnSpPr>
            <a:cxnSpLocks/>
            <a:stCxn id="102" idx="3"/>
          </p:cNvCxnSpPr>
          <p:nvPr/>
        </p:nvCxnSpPr>
        <p:spPr bwMode="auto">
          <a:xfrm>
            <a:off x="4932129" y="11555756"/>
            <a:ext cx="87513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A28B77F-96B3-4CCF-B068-055544D936B6}"/>
              </a:ext>
            </a:extLst>
          </p:cNvPr>
          <p:cNvCxnSpPr>
            <a:cxnSpLocks/>
            <a:stCxn id="101" idx="3"/>
            <a:endCxn id="45" idx="1"/>
          </p:cNvCxnSpPr>
          <p:nvPr/>
        </p:nvCxnSpPr>
        <p:spPr bwMode="auto">
          <a:xfrm>
            <a:off x="4932129" y="6590336"/>
            <a:ext cx="119833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reeform 23">
            <a:extLst>
              <a:ext uri="{FF2B5EF4-FFF2-40B4-BE49-F238E27FC236}">
                <a16:creationId xmlns:a16="http://schemas.microsoft.com/office/drawing/2014/main" id="{BDAD1B62-3E0B-4A5F-A357-7B57947EFE93}"/>
              </a:ext>
            </a:extLst>
          </p:cNvPr>
          <p:cNvSpPr/>
          <p:nvPr/>
        </p:nvSpPr>
        <p:spPr bwMode="auto">
          <a:xfrm flipH="1">
            <a:off x="3896291" y="6590336"/>
            <a:ext cx="579760" cy="496541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7" name="Graphic 24">
            <a:extLst>
              <a:ext uri="{FF2B5EF4-FFF2-40B4-BE49-F238E27FC236}">
                <a16:creationId xmlns:a16="http://schemas.microsoft.com/office/drawing/2014/main" id="{26E56478-DD85-407C-8D5D-36F7B0FDF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929" y="70712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D8AF572-3A04-4316-B582-0DE3253451C1}"/>
              </a:ext>
            </a:extLst>
          </p:cNvPr>
          <p:cNvCxnSpPr>
            <a:cxnSpLocks/>
            <a:stCxn id="107" idx="3"/>
            <a:endCxn id="51" idx="1"/>
          </p:cNvCxnSpPr>
          <p:nvPr/>
        </p:nvCxnSpPr>
        <p:spPr bwMode="auto">
          <a:xfrm>
            <a:off x="4932129" y="7299866"/>
            <a:ext cx="119833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891D379-7B58-4EC9-820C-3F0E088B2019}"/>
              </a:ext>
            </a:extLst>
          </p:cNvPr>
          <p:cNvCxnSpPr>
            <a:cxnSpLocks/>
            <a:endCxn id="107" idx="1"/>
          </p:cNvCxnSpPr>
          <p:nvPr/>
        </p:nvCxnSpPr>
        <p:spPr bwMode="auto">
          <a:xfrm>
            <a:off x="3896291" y="7299866"/>
            <a:ext cx="5786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A59090B-FFA4-465B-A5E3-5C68066394EB}"/>
              </a:ext>
            </a:extLst>
          </p:cNvPr>
          <p:cNvCxnSpPr>
            <a:cxnSpLocks/>
          </p:cNvCxnSpPr>
          <p:nvPr/>
        </p:nvCxnSpPr>
        <p:spPr bwMode="auto">
          <a:xfrm>
            <a:off x="3659646" y="9073043"/>
            <a:ext cx="2302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9">
            <a:extLst>
              <a:ext uri="{FF2B5EF4-FFF2-40B4-BE49-F238E27FC236}">
                <a16:creationId xmlns:a16="http://schemas.microsoft.com/office/drawing/2014/main" id="{72A940E2-5DE4-462C-843E-EDD32CD34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9646" y="5245268"/>
            <a:ext cx="125253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Sitecore external Application Load Balancer</a:t>
            </a:r>
          </a:p>
        </p:txBody>
      </p:sp>
      <p:pic>
        <p:nvPicPr>
          <p:cNvPr id="112" name="Graphic 8">
            <a:extLst>
              <a:ext uri="{FF2B5EF4-FFF2-40B4-BE49-F238E27FC236}">
                <a16:creationId xmlns:a16="http://schemas.microsoft.com/office/drawing/2014/main" id="{5F72226E-5750-42F7-B8F9-708BD899C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664" y="48301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Freeform 23">
            <a:extLst>
              <a:ext uri="{FF2B5EF4-FFF2-40B4-BE49-F238E27FC236}">
                <a16:creationId xmlns:a16="http://schemas.microsoft.com/office/drawing/2014/main" id="{7CD0213C-633B-458D-A3BC-D38256A17187}"/>
              </a:ext>
            </a:extLst>
          </p:cNvPr>
          <p:cNvSpPr/>
          <p:nvPr/>
        </p:nvSpPr>
        <p:spPr bwMode="auto">
          <a:xfrm flipH="1">
            <a:off x="5815515" y="4249360"/>
            <a:ext cx="314950" cy="1593624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BFB767E-68B3-4C94-B0C5-4B013C4ADA96}"/>
              </a:ext>
            </a:extLst>
          </p:cNvPr>
          <p:cNvCxnSpPr>
            <a:cxnSpLocks/>
            <a:stCxn id="112" idx="3"/>
            <a:endCxn id="33" idx="1"/>
          </p:cNvCxnSpPr>
          <p:nvPr/>
        </p:nvCxnSpPr>
        <p:spPr bwMode="auto">
          <a:xfrm>
            <a:off x="4930864" y="5058772"/>
            <a:ext cx="11996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Graphic 24">
            <a:extLst>
              <a:ext uri="{FF2B5EF4-FFF2-40B4-BE49-F238E27FC236}">
                <a16:creationId xmlns:a16="http://schemas.microsoft.com/office/drawing/2014/main" id="{08E769A2-8933-4236-8060-3EB9DBB89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929" y="77558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58DAF8F-310C-4004-B460-B5E2E150139E}"/>
              </a:ext>
            </a:extLst>
          </p:cNvPr>
          <p:cNvCxnSpPr>
            <a:cxnSpLocks/>
            <a:stCxn id="115" idx="3"/>
          </p:cNvCxnSpPr>
          <p:nvPr/>
        </p:nvCxnSpPr>
        <p:spPr bwMode="auto">
          <a:xfrm>
            <a:off x="4932129" y="7984436"/>
            <a:ext cx="119833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353248A-0CD4-437C-96C5-36F9EB9E8DD3}"/>
              </a:ext>
            </a:extLst>
          </p:cNvPr>
          <p:cNvCxnSpPr>
            <a:cxnSpLocks/>
            <a:endCxn id="115" idx="1"/>
          </p:cNvCxnSpPr>
          <p:nvPr/>
        </p:nvCxnSpPr>
        <p:spPr bwMode="auto">
          <a:xfrm>
            <a:off x="3896291" y="7984436"/>
            <a:ext cx="5786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Graphic 24">
            <a:extLst>
              <a:ext uri="{FF2B5EF4-FFF2-40B4-BE49-F238E27FC236}">
                <a16:creationId xmlns:a16="http://schemas.microsoft.com/office/drawing/2014/main" id="{7A176F38-4230-44FC-8E66-0353B2A94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929" y="94535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77FFF12-3FAA-452B-AEAD-ABC6AF20273A}"/>
              </a:ext>
            </a:extLst>
          </p:cNvPr>
          <p:cNvCxnSpPr>
            <a:cxnSpLocks/>
            <a:stCxn id="118" idx="3"/>
          </p:cNvCxnSpPr>
          <p:nvPr/>
        </p:nvCxnSpPr>
        <p:spPr bwMode="auto">
          <a:xfrm>
            <a:off x="4932129" y="9682116"/>
            <a:ext cx="119833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680008C-6191-4F4C-9CE1-B8172C880152}"/>
              </a:ext>
            </a:extLst>
          </p:cNvPr>
          <p:cNvCxnSpPr>
            <a:cxnSpLocks/>
            <a:endCxn id="118" idx="1"/>
          </p:cNvCxnSpPr>
          <p:nvPr/>
        </p:nvCxnSpPr>
        <p:spPr bwMode="auto">
          <a:xfrm>
            <a:off x="3896291" y="9682116"/>
            <a:ext cx="5786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Graphic 24">
            <a:extLst>
              <a:ext uri="{FF2B5EF4-FFF2-40B4-BE49-F238E27FC236}">
                <a16:creationId xmlns:a16="http://schemas.microsoft.com/office/drawing/2014/main" id="{ED7C4501-740E-4085-BDCF-DDFA6A714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929" y="102511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B924C13-AF85-4750-B679-1CC30E28BBA4}"/>
              </a:ext>
            </a:extLst>
          </p:cNvPr>
          <p:cNvCxnSpPr>
            <a:cxnSpLocks/>
            <a:stCxn id="121" idx="3"/>
          </p:cNvCxnSpPr>
          <p:nvPr/>
        </p:nvCxnSpPr>
        <p:spPr bwMode="auto">
          <a:xfrm>
            <a:off x="4932129" y="10479706"/>
            <a:ext cx="119833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DD9BFC2-2FB0-4E16-B055-45C72AC12254}"/>
              </a:ext>
            </a:extLst>
          </p:cNvPr>
          <p:cNvCxnSpPr>
            <a:cxnSpLocks/>
            <a:endCxn id="121" idx="1"/>
          </p:cNvCxnSpPr>
          <p:nvPr/>
        </p:nvCxnSpPr>
        <p:spPr bwMode="auto">
          <a:xfrm>
            <a:off x="3896291" y="10479706"/>
            <a:ext cx="5786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9">
            <a:extLst>
              <a:ext uri="{FF2B5EF4-FFF2-40B4-BE49-F238E27FC236}">
                <a16:creationId xmlns:a16="http://schemas.microsoft.com/office/drawing/2014/main" id="{5393F8E3-F3D9-47E9-AEDD-261394051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238" y="10663696"/>
            <a:ext cx="125253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Sitecore internal Network Load Balancers</a:t>
            </a:r>
          </a:p>
        </p:txBody>
      </p:sp>
      <p:sp>
        <p:nvSpPr>
          <p:cNvPr id="125" name="TextBox 19">
            <a:extLst>
              <a:ext uri="{FF2B5EF4-FFF2-40B4-BE49-F238E27FC236}">
                <a16:creationId xmlns:a16="http://schemas.microsoft.com/office/drawing/2014/main" id="{03A9E58B-8554-4BFD-AC64-F21FB5FF8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445" y="11730947"/>
            <a:ext cx="125253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Sitecore internal Application Load Balancer</a:t>
            </a:r>
          </a:p>
        </p:txBody>
      </p:sp>
    </p:spTree>
    <p:extLst>
      <p:ext uri="{BB962C8B-B14F-4D97-AF65-F5344CB8AC3E}">
        <p14:creationId xmlns:p14="http://schemas.microsoft.com/office/powerpoint/2010/main" val="314529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200</Words>
  <Application>Microsoft Office PowerPoint</Application>
  <PresentationFormat>Custom</PresentationFormat>
  <Paragraphs>98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1</cp:revision>
  <dcterms:created xsi:type="dcterms:W3CDTF">2022-05-11T14:32:59Z</dcterms:created>
  <dcterms:modified xsi:type="dcterms:W3CDTF">2022-05-11T14:39:01Z</dcterms:modified>
</cp:coreProperties>
</file>