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69696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2"/>
    <p:restoredTop sz="94646"/>
  </p:normalViewPr>
  <p:slideViewPr>
    <p:cSldViewPr snapToGrid="0" snapToObjects="1">
      <p:cViewPr>
        <p:scale>
          <a:sx n="100" d="100"/>
          <a:sy n="100" d="100"/>
        </p:scale>
        <p:origin x="4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9.png"/><Relationship Id="rId21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0.svg"/><Relationship Id="rId25" Type="http://schemas.openxmlformats.org/officeDocument/2006/relationships/image" Target="../media/image2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20" Type="http://schemas.openxmlformats.org/officeDocument/2006/relationships/image" Target="../media/image1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24" Type="http://schemas.openxmlformats.org/officeDocument/2006/relationships/image" Target="../media/image18.png"/><Relationship Id="rId32" Type="http://schemas.openxmlformats.org/officeDocument/2006/relationships/image" Target="../media/image6.png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28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12.svg"/><Relationship Id="rId31" Type="http://schemas.openxmlformats.org/officeDocument/2006/relationships/image" Target="../media/image17.png"/><Relationship Id="rId9" Type="http://schemas.openxmlformats.org/officeDocument/2006/relationships/image" Target="../media/image2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113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155627"/>
            <a:ext cx="3292363" cy="1019801"/>
          </a:xfrm>
          <a:prstGeom prst="rect">
            <a:avLst/>
          </a:prstGeom>
          <a:solidFill>
            <a:schemeClr val="bg1"/>
          </a:solidFill>
          <a:ln w="1270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521225"/>
            <a:ext cx="202433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dge gateway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–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7" y="2109783"/>
            <a:ext cx="2440028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</a:t>
            </a: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40132"/>
          </a:xfrm>
          <a:prstGeom prst="bentConnector3">
            <a:avLst>
              <a:gd name="adj1" fmla="val 31613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506629"/>
            <a:ext cx="2240121" cy="3436477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387492" y="2509265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5034439" y="4052310"/>
            <a:ext cx="2003311" cy="693069"/>
          </a:xfrm>
          <a:prstGeom prst="bentConnector3">
            <a:avLst>
              <a:gd name="adj1" fmla="val 4201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889118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461778" y="4083688"/>
            <a:ext cx="1064" cy="347210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36133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75783"/>
            <a:ext cx="1898556" cy="1007384"/>
          </a:xfrm>
          <a:prstGeom prst="rect">
            <a:avLst/>
          </a:prstGeom>
          <a:noFill/>
          <a:ln w="1270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84616"/>
            <a:ext cx="19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Lambda </a:t>
            </a:r>
            <a:r>
              <a:rPr lang="en-US" sz="12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functions </a:t>
            </a:r>
            <a:r>
              <a:rPr lang="en-US" sz="12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(ML inference, ETL, etc</a:t>
            </a:r>
            <a:r>
              <a:rPr lang="en-US" sz="11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.)</a:t>
            </a:r>
            <a:endParaRPr lang="en-US" sz="1100" dirty="0">
              <a:solidFill>
                <a:srgbClr val="96969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486838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486839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780741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13589" y="522397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13589" y="5690785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8615578" y="6149427"/>
            <a:ext cx="211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+ Lambda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hierarchy modeling)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674945" y="5176904"/>
            <a:ext cx="19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  <a:endParaRPr lang="en-US" sz="1200" dirty="0">
              <a:solidFill>
                <a:srgbClr val="96969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3" y="4745380"/>
            <a:ext cx="155682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880864" y="5205371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1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880864" y="4567536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2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306243" y="4176461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7446" y="542851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35999" y="4827967"/>
            <a:ext cx="3302001" cy="1019801"/>
          </a:xfrm>
          <a:prstGeom prst="rect">
            <a:avLst/>
          </a:prstGeom>
          <a:solidFill>
            <a:schemeClr val="bg1"/>
          </a:solidFill>
          <a:ln w="1270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18373" y="1302368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(industrial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6" y="1694572"/>
            <a:ext cx="2888650" cy="4337376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689308"/>
            <a:ext cx="2397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96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714416" y="5159178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81463" y="5159179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81" idx="3"/>
          </p:cNvCxnSpPr>
          <p:nvPr/>
        </p:nvCxnSpPr>
        <p:spPr>
          <a:xfrm flipH="1">
            <a:off x="10445756" y="5453081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29115" y="4896317"/>
            <a:ext cx="432000" cy="432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429115" y="5363125"/>
            <a:ext cx="429744" cy="42974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9231104" y="5821767"/>
            <a:ext cx="211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+ Lambda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hierarchy modeling)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–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Lambda </a:t>
            </a:r>
            <a:r>
              <a:rPr lang="en-US" sz="12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functions</a:t>
            </a:r>
            <a:r>
              <a:rPr lang="en-US" sz="11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(ML inference, ETL, etc</a:t>
            </a:r>
            <a:r>
              <a:rPr lang="en-US" sz="11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.)</a:t>
            </a:r>
            <a:endParaRPr lang="en-US" sz="1100" dirty="0">
              <a:solidFill>
                <a:srgbClr val="96969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9290471" y="4849244"/>
            <a:ext cx="19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6969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  <a:endParaRPr lang="en-US" sz="1200" dirty="0">
              <a:solidFill>
                <a:srgbClr val="969696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20564" y="3255375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572106" y="5229198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1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572106" y="3616664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2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490856" y="1697915"/>
            <a:ext cx="317409" cy="3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143831" y="4238693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58136" y="352654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2380" y="352654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75140" y="42386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97060" y="352776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72838" y="232112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07943" y="165437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64401" y="231823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566638" y="1765891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34792" y="231823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338775" y="176682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079569" y="423869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186716" y="352776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6880" y="3882144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969336" y="3882144"/>
            <a:ext cx="61534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33580" y="3882145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08260" y="3883366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00550" y="3436309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24422" y="872986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02757" y="4238693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84678" y="352654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295878" y="3882144"/>
            <a:ext cx="62650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22686" y="4238693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34207" y="1503218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33061" y="1498466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23809" y="1492089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30241" y="1493385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52660" y="2794805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F029F2-E949-E34C-8C57-56AA146BFC5D}"/>
              </a:ext>
            </a:extLst>
          </p:cNvPr>
          <p:cNvSpPr/>
          <p:nvPr/>
        </p:nvSpPr>
        <p:spPr>
          <a:xfrm>
            <a:off x="3486253" y="3715189"/>
            <a:ext cx="336813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B8B582-8502-3241-917C-2093FDAAEE48}"/>
              </a:ext>
            </a:extLst>
          </p:cNvPr>
          <p:cNvSpPr txBox="1"/>
          <p:nvPr/>
        </p:nvSpPr>
        <p:spPr>
          <a:xfrm>
            <a:off x="3455687" y="3730465"/>
            <a:ext cx="39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C7CC62-A2FA-9F43-AEBD-03F6096BAE52}"/>
              </a:ext>
            </a:extLst>
          </p:cNvPr>
          <p:cNvSpPr/>
          <p:nvPr/>
        </p:nvSpPr>
        <p:spPr>
          <a:xfrm>
            <a:off x="5765183" y="4694655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204AC6-4888-494F-ACED-A7DD738BFA08}"/>
              </a:ext>
            </a:extLst>
          </p:cNvPr>
          <p:cNvSpPr txBox="1"/>
          <p:nvPr/>
        </p:nvSpPr>
        <p:spPr>
          <a:xfrm>
            <a:off x="5799316" y="4709931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CEE62A-18A1-8749-9541-8C5F2FF37CA0}"/>
              </a:ext>
            </a:extLst>
          </p:cNvPr>
          <p:cNvSpPr/>
          <p:nvPr/>
        </p:nvSpPr>
        <p:spPr>
          <a:xfrm>
            <a:off x="5105069" y="3029627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0C99BD-2DF9-4948-853A-78CF5B2A79A0}"/>
              </a:ext>
            </a:extLst>
          </p:cNvPr>
          <p:cNvSpPr txBox="1"/>
          <p:nvPr/>
        </p:nvSpPr>
        <p:spPr>
          <a:xfrm>
            <a:off x="5077304" y="3044903"/>
            <a:ext cx="39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43EED-3CF1-6A4B-B4E2-0BD41D93664A}"/>
              </a:ext>
            </a:extLst>
          </p:cNvPr>
          <p:cNvSpPr/>
          <p:nvPr/>
        </p:nvSpPr>
        <p:spPr>
          <a:xfrm>
            <a:off x="7103322" y="4697430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13818F-8D40-EC46-BC30-3FEFA7E72F22}"/>
              </a:ext>
            </a:extLst>
          </p:cNvPr>
          <p:cNvSpPr txBox="1"/>
          <p:nvPr/>
        </p:nvSpPr>
        <p:spPr>
          <a:xfrm>
            <a:off x="7103322" y="4711146"/>
            <a:ext cx="33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1BBEDF-8D52-7044-8F04-9678DF1C1C84}"/>
              </a:ext>
            </a:extLst>
          </p:cNvPr>
          <p:cNvSpPr/>
          <p:nvPr/>
        </p:nvSpPr>
        <p:spPr>
          <a:xfrm>
            <a:off x="8585423" y="3009231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CE5E2E-1ABF-CA4A-9CEE-B8F1CB5542EC}"/>
              </a:ext>
            </a:extLst>
          </p:cNvPr>
          <p:cNvSpPr txBox="1"/>
          <p:nvPr/>
        </p:nvSpPr>
        <p:spPr>
          <a:xfrm>
            <a:off x="8619556" y="3024507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B216AB-F7A7-D342-B6FB-58187B307840}"/>
              </a:ext>
            </a:extLst>
          </p:cNvPr>
          <p:cNvSpPr/>
          <p:nvPr/>
        </p:nvSpPr>
        <p:spPr>
          <a:xfrm>
            <a:off x="9476541" y="3713239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E54B6-A2E8-F949-85C9-3AEF1BF71616}"/>
              </a:ext>
            </a:extLst>
          </p:cNvPr>
          <p:cNvSpPr txBox="1"/>
          <p:nvPr/>
        </p:nvSpPr>
        <p:spPr>
          <a:xfrm>
            <a:off x="9510674" y="3728515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381750" y="1558637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787</Words>
  <Application>Microsoft Office PowerPoint</Application>
  <PresentationFormat>Widescreen</PresentationFormat>
  <Paragraphs>225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54</cp:revision>
  <dcterms:created xsi:type="dcterms:W3CDTF">2020-08-07T23:27:52Z</dcterms:created>
  <dcterms:modified xsi:type="dcterms:W3CDTF">2020-12-29T05:14:43Z</dcterms:modified>
</cp:coreProperties>
</file>