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2" r:id="rId4"/>
    <p:sldId id="267" r:id="rId5"/>
    <p:sldId id="258" r:id="rId6"/>
    <p:sldId id="259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3E6"/>
    <a:srgbClr val="5A6B86"/>
    <a:srgbClr val="969696"/>
    <a:srgbClr val="404040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12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7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5577-F08C-D945-A41F-E8A728FE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B914E-1811-F142-A3EF-608100DB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E07E-777F-444D-BE47-65D3F5F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06E1-2A1B-1548-95F8-891AC421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03E0-50BE-F043-817C-7926FA45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4BF4-01B7-C342-A793-2B3BE8D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3E3F3-DE34-0446-8DA2-154B193D4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7A7D-26C5-1841-9F83-EA7F66A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7946-87ED-1142-83F2-4B7BCEB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28AD-4117-3E41-B6C7-0107C7C9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74C6-B627-0D47-A496-514F4A8BB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B84F7-DED3-4E48-8970-E9C8D3A1E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F7EE-4B96-0349-BE35-725628FD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4612-7F52-A542-8810-8E2A74E9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D94-92C6-D844-B1BD-CE5C4695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2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EC7-587A-B441-BE79-B9567E97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C5C6-6511-3F4E-BD27-7228B94E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0761-DC1A-E64C-8B1B-F0598DA9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1F0C-50B3-834C-A22D-11004F0F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5DAC-2809-864E-B9A1-EA2C79B7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F531-DD3E-924B-8126-97A5BCD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BED55-B675-1245-A2F0-F97F48CB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ED60-87D6-084A-B9EE-4608AB38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C374-C9CB-A144-ADCF-7AEA91D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7222-042D-6744-9309-802F0F8C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D644-6130-AB46-9FA7-5E6558D7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BE95-0884-6B4A-B828-16F33D9CE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46E7-974F-EA42-8A5F-F0F078B6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473-B919-5344-B84F-C7154FB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BA15-1D5A-4749-8417-F23F904D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B8D2-60CF-644C-8CE0-9507FDEE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9D8C-00A5-964F-9257-630B8FB1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50CCF-6736-B940-A0AB-B44B5420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1838-BCB8-1248-9009-1CC9E5B1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49D02-9A07-DB4F-946B-D4A8A6FCC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9D5C5-35C3-E64E-ACC9-72546E407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39893-4C51-AC4C-862B-4A32ECAE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FFF61-1429-904C-8EBE-2F60F34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AC71F-34A6-5C4D-B232-D5C03A38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E15-0FF9-9849-9F25-45A2B12D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66F0E-6F59-6948-AE74-41589E1D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5724-BD05-FE43-9E58-15FC586C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D3068-447D-5D47-B568-CF86D10C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43626-A461-0B4C-9228-CA5D1111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A4EE-CA07-DC43-8898-EA0571E1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998E9-89CD-5745-9CBD-B288B41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3EB0-9475-5143-BC8A-44EA950A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E86-E708-EA46-9B45-C42FEC4C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3FB38-B713-334D-958D-C7833C16C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554FB-6445-B74C-9246-E84BA415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9412A-59E2-3447-8447-8F5146A6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BD72B-3288-984D-8AE2-83FA462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A0A5-77E2-634E-92AB-77F3ED0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1FBA6-A8B4-294D-A5F1-5235C740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6525C-24C9-E54C-AB46-50392064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85B90-F393-314A-8D41-BF8FF265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AD7D-3145-D649-AD21-AD285DAC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4B47-D740-FD44-B392-399E80E5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AE37A-112A-1449-8104-0D295FAF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0096-BC46-3742-AE07-F1A8F124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D15A-807D-1E4A-9343-50EB4C33A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D797-5817-9749-9B20-742201AF9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6201-591C-EA4F-A09C-601DD7C9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.png"/><Relationship Id="rId13" Type="http://schemas.openxmlformats.org/officeDocument/2006/relationships/image" Target="../media/image6.svg"/><Relationship Id="rId39" Type="http://schemas.openxmlformats.org/officeDocument/2006/relationships/image" Target="../media/image14.png"/><Relationship Id="rId21" Type="http://schemas.openxmlformats.org/officeDocument/2006/relationships/image" Target="../media/image20.svg"/><Relationship Id="rId34" Type="http://schemas.openxmlformats.org/officeDocument/2006/relationships/image" Target="../media/image11.png"/><Relationship Id="rId42" Type="http://schemas.openxmlformats.org/officeDocument/2006/relationships/image" Target="../media/image17.png"/><Relationship Id="rId25" Type="http://schemas.openxmlformats.org/officeDocument/2006/relationships/image" Target="../media/image24.svg"/><Relationship Id="rId33" Type="http://schemas.openxmlformats.org/officeDocument/2006/relationships/image" Target="../media/image10.png"/><Relationship Id="rId17" Type="http://schemas.openxmlformats.org/officeDocument/2006/relationships/image" Target="../media/image10.svg"/><Relationship Id="rId38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29" Type="http://schemas.openxmlformats.org/officeDocument/2006/relationships/image" Target="../media/image7.png"/><Relationship Id="rId41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5.png"/><Relationship Id="rId32" Type="http://schemas.openxmlformats.org/officeDocument/2006/relationships/image" Target="../media/image9.png"/><Relationship Id="rId37" Type="http://schemas.openxmlformats.org/officeDocument/2006/relationships/image" Target="../media/image16.svg"/><Relationship Id="rId11" Type="http://schemas.openxmlformats.org/officeDocument/2006/relationships/image" Target="../media/image4.svg"/><Relationship Id="rId40" Type="http://schemas.openxmlformats.org/officeDocument/2006/relationships/image" Target="../media/image1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svg"/><Relationship Id="rId36" Type="http://schemas.openxmlformats.org/officeDocument/2006/relationships/image" Target="../media/image12.png"/><Relationship Id="rId19" Type="http://schemas.openxmlformats.org/officeDocument/2006/relationships/image" Target="../media/image18.svg"/><Relationship Id="rId31" Type="http://schemas.openxmlformats.org/officeDocument/2006/relationships/image" Target="../media/image8.svg"/><Relationship Id="rId22" Type="http://schemas.openxmlformats.org/officeDocument/2006/relationships/image" Target="../media/image4.png"/><Relationship Id="rId30" Type="http://schemas.openxmlformats.org/officeDocument/2006/relationships/image" Target="../media/image8.png"/><Relationship Id="rId9" Type="http://schemas.openxmlformats.org/officeDocument/2006/relationships/image" Target="../media/image2.svg"/><Relationship Id="rId35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svg"/><Relationship Id="rId18" Type="http://schemas.openxmlformats.org/officeDocument/2006/relationships/image" Target="../media/image10.svg"/><Relationship Id="rId26" Type="http://schemas.openxmlformats.org/officeDocument/2006/relationships/image" Target="../media/image2.png"/><Relationship Id="rId3" Type="http://schemas.openxmlformats.org/officeDocument/2006/relationships/image" Target="../media/image7.png"/><Relationship Id="rId21" Type="http://schemas.openxmlformats.org/officeDocument/2006/relationships/image" Target="../media/image1.png"/><Relationship Id="rId34" Type="http://schemas.openxmlformats.org/officeDocument/2006/relationships/image" Target="../media/image2.sv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33" Type="http://schemas.openxmlformats.org/officeDocument/2006/relationships/image" Target="../media/image27.svg"/><Relationship Id="rId2" Type="http://schemas.openxmlformats.org/officeDocument/2006/relationships/image" Target="../media/image16.png"/><Relationship Id="rId16" Type="http://schemas.openxmlformats.org/officeDocument/2006/relationships/image" Target="../media/image9.png"/><Relationship Id="rId20" Type="http://schemas.openxmlformats.org/officeDocument/2006/relationships/image" Target="../media/image12.sv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16.svg"/><Relationship Id="rId32" Type="http://schemas.openxmlformats.org/officeDocument/2006/relationships/image" Target="../media/image6.png"/><Relationship Id="rId11" Type="http://schemas.openxmlformats.org/officeDocument/2006/relationships/image" Target="../media/image4.svg"/><Relationship Id="rId15" Type="http://schemas.openxmlformats.org/officeDocument/2006/relationships/image" Target="../media/image8.svg"/><Relationship Id="rId23" Type="http://schemas.openxmlformats.org/officeDocument/2006/relationships/image" Target="../media/image12.png"/><Relationship Id="rId28" Type="http://schemas.openxmlformats.org/officeDocument/2006/relationships/image" Target="../media/image18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14" Type="http://schemas.openxmlformats.org/officeDocument/2006/relationships/image" Target="../media/image8.png"/><Relationship Id="rId9" Type="http://schemas.openxmlformats.org/officeDocument/2006/relationships/image" Target="../media/image2.svg"/><Relationship Id="rId22" Type="http://schemas.openxmlformats.org/officeDocument/2006/relationships/image" Target="../media/image14.svg"/><Relationship Id="rId30" Type="http://schemas.openxmlformats.org/officeDocument/2006/relationships/image" Target="../media/image15.png"/><Relationship Id="rId35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CDA93043-B14A-9540-8E15-3D4A03B36F28}"/>
              </a:ext>
            </a:extLst>
          </p:cNvPr>
          <p:cNvSpPr/>
          <p:nvPr/>
        </p:nvSpPr>
        <p:spPr>
          <a:xfrm>
            <a:off x="349426" y="92854"/>
            <a:ext cx="11142420" cy="6678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606321" y="505237"/>
            <a:ext cx="10803879" cy="6152095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55129 w 10962861"/>
              <a:gd name="connsiteY3" fmla="*/ 26062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2861" h="5068956">
                <a:moveTo>
                  <a:pt x="0" y="0"/>
                </a:moveTo>
                <a:lnTo>
                  <a:pt x="9939" y="5068956"/>
                </a:lnTo>
                <a:lnTo>
                  <a:pt x="10962861" y="5059017"/>
                </a:lnTo>
                <a:cubicBezTo>
                  <a:pt x="10960284" y="4241411"/>
                  <a:pt x="10957706" y="3423806"/>
                  <a:pt x="10955129" y="2606200"/>
                </a:cubicBezTo>
                <a:lnTo>
                  <a:pt x="5866294" y="2612478"/>
                </a:lnTo>
                <a:cubicBezTo>
                  <a:pt x="5868871" y="1744965"/>
                  <a:pt x="5871449" y="877452"/>
                  <a:pt x="5874026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D8661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484780" y="5672357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019873" y="5002922"/>
            <a:ext cx="3292363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C41CB6-D416-284F-AC54-FD076CBF489F}"/>
              </a:ext>
            </a:extLst>
          </p:cNvPr>
          <p:cNvSpPr/>
          <p:nvPr/>
        </p:nvSpPr>
        <p:spPr>
          <a:xfrm>
            <a:off x="1411909" y="1663300"/>
            <a:ext cx="4551373" cy="45859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361294" y="3130496"/>
            <a:ext cx="145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46707" y="2521225"/>
            <a:ext cx="2024337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dge gateway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616659" y="2532086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models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inference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1D417B-CC8A-3241-A6B1-7312D0A5480A}"/>
              </a:ext>
            </a:extLst>
          </p:cNvPr>
          <p:cNvSpPr/>
          <p:nvPr/>
        </p:nvSpPr>
        <p:spPr>
          <a:xfrm>
            <a:off x="606321" y="586224"/>
            <a:ext cx="586206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Start—virtual 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</a:t>
            </a:r>
            <a:endParaRPr lang="en-US" sz="1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25EAF031-E53F-0A4B-8FB1-5ED5DF2FAE0C}"/>
              </a:ext>
            </a:extLst>
          </p:cNvPr>
          <p:cNvCxnSpPr>
            <a:cxnSpLocks/>
            <a:stCxn id="203" idx="3"/>
            <a:endCxn id="95" idx="0"/>
          </p:cNvCxnSpPr>
          <p:nvPr/>
        </p:nvCxnSpPr>
        <p:spPr>
          <a:xfrm>
            <a:off x="8301659" y="2939343"/>
            <a:ext cx="1418433" cy="901652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69658" y="2723342"/>
            <a:ext cx="432001" cy="432001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ED08752B-48EB-0843-A755-E1063956486C}"/>
              </a:ext>
            </a:extLst>
          </p:cNvPr>
          <p:cNvSpPr/>
          <p:nvPr/>
        </p:nvSpPr>
        <p:spPr>
          <a:xfrm>
            <a:off x="845268" y="1304968"/>
            <a:ext cx="5449253" cy="50689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3173425-CADD-EA49-9863-8D809F10ACBB}"/>
              </a:ext>
            </a:extLst>
          </p:cNvPr>
          <p:cNvSpPr/>
          <p:nvPr/>
        </p:nvSpPr>
        <p:spPr>
          <a:xfrm>
            <a:off x="1247037" y="978408"/>
            <a:ext cx="4848963" cy="545901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5F4A0AA7-CE80-514B-AC2E-DA26573FEE0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5996" y="90007"/>
            <a:ext cx="330200" cy="3302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A5EAD993-13DB-4F45-B90B-76038EEC7E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5270" y="1304968"/>
            <a:ext cx="330200" cy="3302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E1CE62AE-02D9-C347-99DD-97865F3B947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11910" y="1660941"/>
            <a:ext cx="274320" cy="274320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4067D72F-FE14-9C4C-BD85-86ADA12EE1CA}"/>
              </a:ext>
            </a:extLst>
          </p:cNvPr>
          <p:cNvSpPr txBox="1"/>
          <p:nvPr/>
        </p:nvSpPr>
        <p:spPr>
          <a:xfrm>
            <a:off x="2411771" y="5132299"/>
            <a:ext cx="94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UA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83B5CFF-4300-D849-A2B5-B9393B408222}"/>
              </a:ext>
            </a:extLst>
          </p:cNvPr>
          <p:cNvSpPr txBox="1"/>
          <p:nvPr/>
        </p:nvSpPr>
        <p:spPr>
          <a:xfrm>
            <a:off x="2411772" y="4492525"/>
            <a:ext cx="102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DC212C0-8797-7A49-9CAA-A5DD62DF35F2}"/>
              </a:ext>
            </a:extLst>
          </p:cNvPr>
          <p:cNvCxnSpPr>
            <a:cxnSpLocks/>
            <a:stCxn id="143" idx="1"/>
            <a:endCxn id="260" idx="2"/>
          </p:cNvCxnSpPr>
          <p:nvPr/>
        </p:nvCxnSpPr>
        <p:spPr>
          <a:xfrm rot="10800000">
            <a:off x="2332295" y="3389586"/>
            <a:ext cx="1911627" cy="1990608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Graphic 256">
            <a:extLst>
              <a:ext uri="{FF2B5EF4-FFF2-40B4-BE49-F238E27FC236}">
                <a16:creationId xmlns:a16="http://schemas.microsoft.com/office/drawing/2014/main" id="{1739B407-9F6E-9E4F-8D3A-05FA7AEB220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7247" y="2109783"/>
            <a:ext cx="330200" cy="33020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8ABE9C6A-90FA-5D4B-8379-56FAB1AE2E51}"/>
              </a:ext>
            </a:extLst>
          </p:cNvPr>
          <p:cNvSpPr/>
          <p:nvPr/>
        </p:nvSpPr>
        <p:spPr>
          <a:xfrm>
            <a:off x="3287246" y="2109783"/>
            <a:ext cx="2593333" cy="398734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2</a:t>
            </a:r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3BE9586C-BC50-4940-BD59-5B5ACC96A1F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534693" y="2109783"/>
            <a:ext cx="330200" cy="330200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49D0190B-3E6C-EB41-B8A6-07819DCCF6E9}"/>
              </a:ext>
            </a:extLst>
          </p:cNvPr>
          <p:cNvSpPr/>
          <p:nvPr/>
        </p:nvSpPr>
        <p:spPr>
          <a:xfrm>
            <a:off x="1534693" y="2109782"/>
            <a:ext cx="1595201" cy="127980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1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C2C9C9BC-0EC9-D54B-BE93-2B4F3F2C151A}"/>
              </a:ext>
            </a:extLst>
          </p:cNvPr>
          <p:cNvCxnSpPr>
            <a:cxnSpLocks/>
            <a:stCxn id="102" idx="3"/>
            <a:endCxn id="203" idx="1"/>
          </p:cNvCxnSpPr>
          <p:nvPr/>
        </p:nvCxnSpPr>
        <p:spPr>
          <a:xfrm flipV="1">
            <a:off x="5424516" y="2939343"/>
            <a:ext cx="2445142" cy="603556"/>
          </a:xfrm>
          <a:prstGeom prst="bentConnector3">
            <a:avLst>
              <a:gd name="adj1" fmla="val 24196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94C3C3E-4DCE-4F42-AE44-C1DF53B50E7C}"/>
              </a:ext>
            </a:extLst>
          </p:cNvPr>
          <p:cNvSpPr/>
          <p:nvPr/>
        </p:nvSpPr>
        <p:spPr>
          <a:xfrm>
            <a:off x="3390945" y="2506629"/>
            <a:ext cx="2378231" cy="3436477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96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387492" y="2509265"/>
            <a:ext cx="317409" cy="317409"/>
          </a:xfrm>
          <a:prstGeom prst="rect">
            <a:avLst/>
          </a:prstGeom>
        </p:spPr>
      </p:pic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88F99084-95E8-6F40-9526-790514C8D663}"/>
              </a:ext>
            </a:extLst>
          </p:cNvPr>
          <p:cNvCxnSpPr>
            <a:cxnSpLocks/>
            <a:stCxn id="92" idx="1"/>
            <a:endCxn id="277" idx="3"/>
          </p:cNvCxnSpPr>
          <p:nvPr/>
        </p:nvCxnSpPr>
        <p:spPr>
          <a:xfrm rot="10800000" flipV="1">
            <a:off x="4924711" y="4052310"/>
            <a:ext cx="2113039" cy="693069"/>
          </a:xfrm>
          <a:prstGeom prst="bentConnector3">
            <a:avLst>
              <a:gd name="adj1" fmla="val 48702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17C7026-EC9A-EA48-922D-7FADB7F43BC4}"/>
              </a:ext>
            </a:extLst>
          </p:cNvPr>
          <p:cNvSpPr/>
          <p:nvPr/>
        </p:nvSpPr>
        <p:spPr>
          <a:xfrm>
            <a:off x="3867342" y="5493770"/>
            <a:ext cx="1224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DD49C8-98D9-AB44-870F-0C5AD12A6061}"/>
              </a:ext>
            </a:extLst>
          </p:cNvPr>
          <p:cNvSpPr/>
          <p:nvPr/>
        </p:nvSpPr>
        <p:spPr>
          <a:xfrm>
            <a:off x="3779390" y="4430898"/>
            <a:ext cx="1145320" cy="628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broker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E6EFC30-CCDA-C94B-B81F-FDA79461ED41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4352050" y="4051070"/>
            <a:ext cx="0" cy="379828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79EA77CE-0370-7943-894D-54CDC1C49596}"/>
              </a:ext>
            </a:extLst>
          </p:cNvPr>
          <p:cNvCxnSpPr>
            <a:cxnSpLocks/>
            <a:stCxn id="97" idx="1"/>
            <a:endCxn id="143" idx="3"/>
          </p:cNvCxnSpPr>
          <p:nvPr/>
        </p:nvCxnSpPr>
        <p:spPr>
          <a:xfrm rot="10800000">
            <a:off x="4701122" y="5380194"/>
            <a:ext cx="2362829" cy="306430"/>
          </a:xfrm>
          <a:prstGeom prst="bentConnector3">
            <a:avLst>
              <a:gd name="adj1" fmla="val 44260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675041" y="427372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531433" y="589157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194919" y="4232598"/>
            <a:ext cx="146134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(manufacturing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ata lake)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503864" y="428196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112709" y="4219650"/>
            <a:ext cx="12974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 intelligence)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396381" y="4277155"/>
            <a:ext cx="66831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420053" y="478540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497043" y="478540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ule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ction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199207" y="4681785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354606" y="4656351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93" idx="1"/>
            <a:endCxn id="92" idx="3"/>
          </p:cNvCxnSpPr>
          <p:nvPr/>
        </p:nvCxnSpPr>
        <p:spPr>
          <a:xfrm flipH="1">
            <a:off x="7459284" y="405107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8288611" y="405107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95" idx="1"/>
            <a:endCxn id="94" idx="3"/>
          </p:cNvCxnSpPr>
          <p:nvPr/>
        </p:nvCxnSpPr>
        <p:spPr>
          <a:xfrm flipH="1">
            <a:off x="9141983" y="4048741"/>
            <a:ext cx="370363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96" idx="1"/>
            <a:endCxn id="95" idx="3"/>
          </p:cNvCxnSpPr>
          <p:nvPr/>
        </p:nvCxnSpPr>
        <p:spPr>
          <a:xfrm flipH="1">
            <a:off x="9927837" y="4048741"/>
            <a:ext cx="59216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172345" y="60520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sset time-series </a:t>
            </a:r>
            <a:b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37749" y="3841543"/>
            <a:ext cx="421535" cy="421535"/>
          </a:xfrm>
          <a:prstGeom prst="rect">
            <a:avLst/>
          </a:prstGeom>
        </p:spPr>
      </p:pic>
      <p:pic>
        <p:nvPicPr>
          <p:cNvPr id="93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868212" y="3840870"/>
            <a:ext cx="420399" cy="420399"/>
          </a:xfrm>
          <a:prstGeom prst="rect">
            <a:avLst/>
          </a:prstGeom>
        </p:spPr>
      </p:pic>
      <p:pic>
        <p:nvPicPr>
          <p:cNvPr id="94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09983" y="3836128"/>
            <a:ext cx="432000" cy="432000"/>
          </a:xfrm>
          <a:prstGeom prst="rect">
            <a:avLst/>
          </a:prstGeom>
        </p:spPr>
      </p:pic>
      <p:pic>
        <p:nvPicPr>
          <p:cNvPr id="95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12346" y="3840995"/>
            <a:ext cx="415491" cy="415491"/>
          </a:xfrm>
          <a:prstGeom prst="rect">
            <a:avLst/>
          </a:prstGeom>
        </p:spPr>
      </p:pic>
      <p:pic>
        <p:nvPicPr>
          <p:cNvPr id="9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519999" y="3840995"/>
            <a:ext cx="415491" cy="415491"/>
          </a:xfrm>
          <a:prstGeom prst="rect">
            <a:avLst/>
          </a:prstGeom>
        </p:spPr>
      </p:pic>
      <p:pic>
        <p:nvPicPr>
          <p:cNvPr id="97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063950" y="5473192"/>
            <a:ext cx="426864" cy="42686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25960" y="3039207"/>
            <a:ext cx="1898556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4625" y="3048040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098890" y="5556579"/>
            <a:ext cx="173134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 (Ignition, KEPServerEX)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chy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965937" y="5556580"/>
            <a:ext cx="763796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asset hierarchy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endCxn id="123" idx="3"/>
          </p:cNvCxnSpPr>
          <p:nvPr/>
        </p:nvCxnSpPr>
        <p:spPr>
          <a:xfrm flipH="1">
            <a:off x="9830230" y="5850482"/>
            <a:ext cx="14332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184">
            <a:extLst>
              <a:ext uri="{FF2B5EF4-FFF2-40B4-BE49-F238E27FC236}">
                <a16:creationId xmlns:a16="http://schemas.microsoft.com/office/drawing/2014/main" id="{537287BB-EA8A-5D48-A976-5EA0D36D7D7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13589" y="5056287"/>
            <a:ext cx="432000" cy="432000"/>
          </a:xfrm>
          <a:prstGeom prst="rect">
            <a:avLst/>
          </a:prstGeom>
        </p:spPr>
      </p:pic>
      <p:pic>
        <p:nvPicPr>
          <p:cNvPr id="128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13589" y="5721781"/>
            <a:ext cx="429744" cy="429744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809623" y="5462677"/>
            <a:ext cx="4302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564429" y="5020529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  <p:pic>
        <p:nvPicPr>
          <p:cNvPr id="140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3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0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7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21" y="51515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2332294" y="4745380"/>
            <a:ext cx="144709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6" y="5173437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408752" y="4148503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Picture 4" descr="Ignition: A Universal Industrial Application Platform | WWD">
            <a:extLst>
              <a:ext uri="{FF2B5EF4-FFF2-40B4-BE49-F238E27FC236}">
                <a16:creationId xmlns:a16="http://schemas.microsoft.com/office/drawing/2014/main" id="{C8F8AEB7-C601-A543-A753-E82D84E3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11" y="2418866"/>
            <a:ext cx="932826" cy="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Member profile – Kepware – WITS Protocol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440" y="2980651"/>
            <a:ext cx="1019212" cy="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076307" y="2803718"/>
            <a:ext cx="547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674371" y="6109856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5" y="4535587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2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66813" y="673663"/>
            <a:ext cx="6834482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7073772" y="680460"/>
            <a:ext cx="5043306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163933" y="856104"/>
            <a:ext cx="10867199" cy="5474773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2861" h="5068956">
                <a:moveTo>
                  <a:pt x="0" y="0"/>
                </a:moveTo>
                <a:lnTo>
                  <a:pt x="9939" y="5068956"/>
                </a:lnTo>
                <a:lnTo>
                  <a:pt x="10962861" y="5059017"/>
                </a:lnTo>
                <a:lnTo>
                  <a:pt x="10962861" y="2286000"/>
                </a:lnTo>
                <a:lnTo>
                  <a:pt x="5691687" y="2331321"/>
                </a:lnTo>
                <a:cubicBezTo>
                  <a:pt x="5691687" y="1557527"/>
                  <a:pt x="5691688" y="783733"/>
                  <a:pt x="5691688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D8661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7267707" y="402988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939821" y="2830869"/>
            <a:ext cx="1672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EE0114-EA1A-454D-A051-AF6D13BA398F}"/>
              </a:ext>
            </a:extLst>
          </p:cNvPr>
          <p:cNvSpPr/>
          <p:nvPr/>
        </p:nvSpPr>
        <p:spPr>
          <a:xfrm>
            <a:off x="56729" y="5182044"/>
            <a:ext cx="934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Historian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69654" y="673863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375587" y="70460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7395104" y="716941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91BB1A-7952-9141-A5B0-1124AD9FF89C}"/>
              </a:ext>
            </a:extLst>
          </p:cNvPr>
          <p:cNvSpPr/>
          <p:nvPr/>
        </p:nvSpPr>
        <p:spPr>
          <a:xfrm>
            <a:off x="1443233" y="1302783"/>
            <a:ext cx="5180112" cy="4877037"/>
          </a:xfrm>
          <a:prstGeom prst="rect">
            <a:avLst/>
          </a:prstGeom>
          <a:noFill/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7124099" y="564773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787585" y="3988758"/>
            <a:ext cx="146134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(manufacturing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8096530" y="403812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705375" y="3975810"/>
            <a:ext cx="12974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 intelligence)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989047" y="4033315"/>
            <a:ext cx="66831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E35FF9E-5CB0-E84A-A3DA-16645C8C68AB}"/>
              </a:ext>
            </a:extLst>
          </p:cNvPr>
          <p:cNvSpPr/>
          <p:nvPr/>
        </p:nvSpPr>
        <p:spPr>
          <a:xfrm>
            <a:off x="2618373" y="1302368"/>
            <a:ext cx="3045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(industrial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35AEA1D-F6C1-4940-8E43-54E12B670585}"/>
              </a:ext>
            </a:extLst>
          </p:cNvPr>
          <p:cNvSpPr/>
          <p:nvPr/>
        </p:nvSpPr>
        <p:spPr>
          <a:xfrm>
            <a:off x="3490855" y="1694572"/>
            <a:ext cx="3006691" cy="4337376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868890" y="1689308"/>
            <a:ext cx="2397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(edge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ateway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7210099" y="2246394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models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inference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178965-66C8-3B44-8B9C-1DAFE395C806}"/>
              </a:ext>
            </a:extLst>
          </p:cNvPr>
          <p:cNvSpPr/>
          <p:nvPr/>
        </p:nvSpPr>
        <p:spPr>
          <a:xfrm>
            <a:off x="4303039" y="5509804"/>
            <a:ext cx="1529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A0CBCA-12FD-FD44-8DAA-5114831E7BBB}"/>
              </a:ext>
            </a:extLst>
          </p:cNvPr>
          <p:cNvSpPr/>
          <p:nvPr/>
        </p:nvSpPr>
        <p:spPr>
          <a:xfrm>
            <a:off x="4468454" y="3505938"/>
            <a:ext cx="1145320" cy="597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broker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4014712" y="2161361"/>
            <a:ext cx="2047284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2E35A18-0589-0243-9556-B1C82E1C672C}"/>
              </a:ext>
            </a:extLst>
          </p:cNvPr>
          <p:cNvGrpSpPr>
            <a:grpSpLocks noChangeAspect="1"/>
          </p:cNvGrpSpPr>
          <p:nvPr/>
        </p:nvGrpSpPr>
        <p:grpSpPr>
          <a:xfrm>
            <a:off x="380053" y="2381327"/>
            <a:ext cx="288000" cy="454666"/>
            <a:chOff x="5712843" y="968634"/>
            <a:chExt cx="1567673" cy="2474851"/>
          </a:xfrm>
          <a:solidFill>
            <a:schemeClr val="bg1"/>
          </a:solidFill>
        </p:grpSpPr>
        <p:sp>
          <p:nvSpPr>
            <p:cNvPr id="140" name="Rectangle 20">
              <a:extLst>
                <a:ext uri="{FF2B5EF4-FFF2-40B4-BE49-F238E27FC236}">
                  <a16:creationId xmlns:a16="http://schemas.microsoft.com/office/drawing/2014/main" id="{F5802F07-8C8A-0C4B-9204-9E8DA2E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843" y="1452553"/>
              <a:ext cx="1567673" cy="1990932"/>
            </a:xfrm>
            <a:prstGeom prst="roundRect">
              <a:avLst>
                <a:gd name="adj" fmla="val 7650"/>
              </a:avLst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21">
              <a:extLst>
                <a:ext uri="{FF2B5EF4-FFF2-40B4-BE49-F238E27FC236}">
                  <a16:creationId xmlns:a16="http://schemas.microsoft.com/office/drawing/2014/main" id="{EFBDB349-29D8-1645-9D3C-B1B77F511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407" y="2417070"/>
              <a:ext cx="957963" cy="1016742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36">
              <a:extLst>
                <a:ext uri="{FF2B5EF4-FFF2-40B4-BE49-F238E27FC236}">
                  <a16:creationId xmlns:a16="http://schemas.microsoft.com/office/drawing/2014/main" id="{D0858B48-76A7-C442-A954-0CE5972AC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37">
              <a:extLst>
                <a:ext uri="{FF2B5EF4-FFF2-40B4-BE49-F238E27FC236}">
                  <a16:creationId xmlns:a16="http://schemas.microsoft.com/office/drawing/2014/main" id="{905F8CFD-1F54-1D47-AB59-302FAD38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Rectangle 38">
              <a:extLst>
                <a:ext uri="{FF2B5EF4-FFF2-40B4-BE49-F238E27FC236}">
                  <a16:creationId xmlns:a16="http://schemas.microsoft.com/office/drawing/2014/main" id="{509C0B3B-78A5-F544-A204-CE35115B2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45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Rectangle 39">
              <a:extLst>
                <a:ext uri="{FF2B5EF4-FFF2-40B4-BE49-F238E27FC236}">
                  <a16:creationId xmlns:a16="http://schemas.microsoft.com/office/drawing/2014/main" id="{CEA24E08-8D44-C44F-91C9-1B5472626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47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Rectangle 40">
              <a:extLst>
                <a:ext uri="{FF2B5EF4-FFF2-40B4-BE49-F238E27FC236}">
                  <a16:creationId xmlns:a16="http://schemas.microsoft.com/office/drawing/2014/main" id="{7FCBD25B-AB56-3141-A79E-70CBE0906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052" y="1977758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41">
              <a:extLst>
                <a:ext uri="{FF2B5EF4-FFF2-40B4-BE49-F238E27FC236}">
                  <a16:creationId xmlns:a16="http://schemas.microsoft.com/office/drawing/2014/main" id="{42A859FC-9BBA-E34E-962A-0E7B11554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077" y="1742779"/>
              <a:ext cx="289602" cy="139078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42">
              <a:extLst>
                <a:ext uri="{FF2B5EF4-FFF2-40B4-BE49-F238E27FC236}">
                  <a16:creationId xmlns:a16="http://schemas.microsoft.com/office/drawing/2014/main" id="{F2D829EF-4B1F-8347-A166-8BA5F6971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257" y="2068569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43">
              <a:extLst>
                <a:ext uri="{FF2B5EF4-FFF2-40B4-BE49-F238E27FC236}">
                  <a16:creationId xmlns:a16="http://schemas.microsoft.com/office/drawing/2014/main" id="{561F1CD0-8AF4-A140-B43E-DB1FC8B53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122" y="1876781"/>
              <a:ext cx="289005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44">
              <a:extLst>
                <a:ext uri="{FF2B5EF4-FFF2-40B4-BE49-F238E27FC236}">
                  <a16:creationId xmlns:a16="http://schemas.microsoft.com/office/drawing/2014/main" id="{41A72AAE-2BDA-584F-BA3C-32DDD2548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246157"/>
              <a:ext cx="388932" cy="206396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Rectangle 45">
              <a:extLst>
                <a:ext uri="{FF2B5EF4-FFF2-40B4-BE49-F238E27FC236}">
                  <a16:creationId xmlns:a16="http://schemas.microsoft.com/office/drawing/2014/main" id="{0EDF4D9F-F7E8-2644-9E23-AE35021D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968634"/>
              <a:ext cx="951977" cy="277523"/>
            </a:xfrm>
            <a:prstGeom prst="round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97E52D2-D98E-764F-AD48-80A9F100C294}"/>
                </a:ext>
              </a:extLst>
            </p:cNvPr>
            <p:cNvSpPr/>
            <p:nvPr/>
          </p:nvSpPr>
          <p:spPr bwMode="auto">
            <a:xfrm>
              <a:off x="6187800" y="2582152"/>
              <a:ext cx="611172" cy="848480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1B7A6206-C5E7-3249-837A-1E4777DCD5A9}"/>
              </a:ext>
            </a:extLst>
          </p:cNvPr>
          <p:cNvSpPr txBox="1"/>
          <p:nvPr/>
        </p:nvSpPr>
        <p:spPr>
          <a:xfrm>
            <a:off x="1519355" y="2403308"/>
            <a:ext cx="2049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rotocol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8012719" y="454156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7089709" y="454156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ule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ction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B391BD-CCB5-7444-9FA8-A58C35143450}"/>
              </a:ext>
            </a:extLst>
          </p:cNvPr>
          <p:cNvSpPr txBox="1"/>
          <p:nvPr/>
        </p:nvSpPr>
        <p:spPr>
          <a:xfrm>
            <a:off x="3788421" y="5185490"/>
            <a:ext cx="86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771736" y="357610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38" idx="1"/>
            <a:endCxn id="140" idx="3"/>
          </p:cNvCxnSpPr>
          <p:nvPr/>
        </p:nvCxnSpPr>
        <p:spPr>
          <a:xfrm flipH="1" flipV="1">
            <a:off x="668053" y="2653112"/>
            <a:ext cx="3346659" cy="119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4" descr="Ignition: A Universal Industrial Application Platform | WWD">
            <a:extLst>
              <a:ext uri="{FF2B5EF4-FFF2-40B4-BE49-F238E27FC236}">
                <a16:creationId xmlns:a16="http://schemas.microsoft.com/office/drawing/2014/main" id="{C8F8AEB7-C601-A543-A753-E82D84E3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75" y="4367110"/>
            <a:ext cx="932826" cy="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86F8368B-2459-384E-8265-C4E75C364041}"/>
              </a:ext>
            </a:extLst>
          </p:cNvPr>
          <p:cNvSpPr/>
          <p:nvPr/>
        </p:nvSpPr>
        <p:spPr>
          <a:xfrm>
            <a:off x="1717757" y="3896295"/>
            <a:ext cx="1586170" cy="14463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connectivity application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135" idx="0"/>
            <a:endCxn id="138" idx="2"/>
          </p:cNvCxnSpPr>
          <p:nvPr/>
        </p:nvCxnSpPr>
        <p:spPr>
          <a:xfrm flipH="1" flipV="1">
            <a:off x="5038354" y="3168745"/>
            <a:ext cx="2760" cy="337193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3F37044-8599-E244-818A-D0C1D21C5CE9}"/>
              </a:ext>
            </a:extLst>
          </p:cNvPr>
          <p:cNvCxnSpPr>
            <a:cxnSpLocks/>
            <a:stCxn id="198" idx="1"/>
            <a:endCxn id="135" idx="3"/>
          </p:cNvCxnSpPr>
          <p:nvPr/>
        </p:nvCxnSpPr>
        <p:spPr>
          <a:xfrm flipH="1" flipV="1">
            <a:off x="5613774" y="3804901"/>
            <a:ext cx="2016641" cy="357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E4CF0C8-1161-404C-A7C6-A67172C2CC1C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 flipV="1">
            <a:off x="5294156" y="5425226"/>
            <a:ext cx="2351291" cy="329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791873" y="4454879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947272" y="4429445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199" idx="1"/>
            <a:endCxn id="198" idx="3"/>
          </p:cNvCxnSpPr>
          <p:nvPr/>
        </p:nvCxnSpPr>
        <p:spPr>
          <a:xfrm flipH="1">
            <a:off x="8051950" y="380723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00" idx="1"/>
            <a:endCxn id="199" idx="3"/>
          </p:cNvCxnSpPr>
          <p:nvPr/>
        </p:nvCxnSpPr>
        <p:spPr>
          <a:xfrm flipH="1" flipV="1">
            <a:off x="8881277" y="380723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201" idx="1"/>
            <a:endCxn id="200" idx="3"/>
          </p:cNvCxnSpPr>
          <p:nvPr/>
        </p:nvCxnSpPr>
        <p:spPr>
          <a:xfrm flipH="1">
            <a:off x="9734649" y="3804901"/>
            <a:ext cx="370363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202" idx="1"/>
            <a:endCxn id="201" idx="3"/>
          </p:cNvCxnSpPr>
          <p:nvPr/>
        </p:nvCxnSpPr>
        <p:spPr>
          <a:xfrm flipH="1">
            <a:off x="10520503" y="3804901"/>
            <a:ext cx="59216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38" idx="3"/>
            <a:endCxn id="203" idx="1"/>
          </p:cNvCxnSpPr>
          <p:nvPr/>
        </p:nvCxnSpPr>
        <p:spPr>
          <a:xfrm flipV="1">
            <a:off x="6061996" y="2649328"/>
            <a:ext cx="2496400" cy="157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A8B1AB9-5A19-A941-B72B-1D931119D715}"/>
              </a:ext>
            </a:extLst>
          </p:cNvPr>
          <p:cNvSpPr/>
          <p:nvPr/>
        </p:nvSpPr>
        <p:spPr>
          <a:xfrm>
            <a:off x="223475" y="4387163"/>
            <a:ext cx="60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PLCs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765011" y="58234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25EAF031-E53F-0A4B-8FB1-5ED5DF2FAE0C}"/>
              </a:ext>
            </a:extLst>
          </p:cNvPr>
          <p:cNvCxnSpPr>
            <a:cxnSpLocks/>
            <a:stCxn id="203" idx="3"/>
            <a:endCxn id="201" idx="0"/>
          </p:cNvCxnSpPr>
          <p:nvPr/>
        </p:nvCxnSpPr>
        <p:spPr>
          <a:xfrm>
            <a:off x="8990397" y="2649328"/>
            <a:ext cx="1322361" cy="947827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id="{113256B1-5DF7-5342-8915-5BE859A80E8B}"/>
              </a:ext>
            </a:extLst>
          </p:cNvPr>
          <p:cNvSpPr/>
          <p:nvPr/>
        </p:nvSpPr>
        <p:spPr>
          <a:xfrm>
            <a:off x="398316" y="4854034"/>
            <a:ext cx="251474" cy="337790"/>
          </a:xfrm>
          <a:prstGeom prst="can">
            <a:avLst/>
          </a:prstGeom>
          <a:solidFill>
            <a:schemeClr val="bg1"/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30415" y="3597703"/>
            <a:ext cx="421535" cy="421535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60878" y="3597030"/>
            <a:ext cx="420399" cy="42039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2649" y="3592288"/>
            <a:ext cx="432000" cy="432000"/>
          </a:xfrm>
          <a:prstGeom prst="rect">
            <a:avLst/>
          </a:prstGeom>
        </p:spPr>
      </p:pic>
      <p:pic>
        <p:nvPicPr>
          <p:cNvPr id="201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05012" y="3597155"/>
            <a:ext cx="415491" cy="415491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12665" y="3597155"/>
            <a:ext cx="415491" cy="415491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558396" y="2433327"/>
            <a:ext cx="432001" cy="432001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656616" y="5229352"/>
            <a:ext cx="426864" cy="426864"/>
          </a:xfrm>
          <a:prstGeom prst="rect">
            <a:avLst/>
          </a:prstGeom>
        </p:spPr>
      </p:pic>
      <p:pic>
        <p:nvPicPr>
          <p:cNvPr id="1026" name="Picture 2" descr="IoT Development Kit Cloud Certification: Amazon Web Services (AWS)">
            <a:extLst>
              <a:ext uri="{FF2B5EF4-FFF2-40B4-BE49-F238E27FC236}">
                <a16:creationId xmlns:a16="http://schemas.microsoft.com/office/drawing/2014/main" id="{4C22AFE8-38AD-994E-A83C-5D7C9AC4D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50" y="1276029"/>
            <a:ext cx="1136323" cy="49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1146080" y="933528"/>
            <a:ext cx="578546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—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physical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eployment</a:t>
            </a:r>
            <a:endParaRPr lang="en-US" sz="1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073772" y="680691"/>
            <a:ext cx="330200" cy="330200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EA8B1AB9-5A19-A941-B72B-1D931119D715}"/>
              </a:ext>
            </a:extLst>
          </p:cNvPr>
          <p:cNvSpPr/>
          <p:nvPr/>
        </p:nvSpPr>
        <p:spPr>
          <a:xfrm>
            <a:off x="223475" y="2825835"/>
            <a:ext cx="60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PLCs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38813" y="2170194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77" name="Freeform 76"/>
          <p:cNvSpPr/>
          <p:nvPr/>
        </p:nvSpPr>
        <p:spPr>
          <a:xfrm>
            <a:off x="611139" y="4199456"/>
            <a:ext cx="332509" cy="840509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68" idx="1"/>
          </p:cNvCxnSpPr>
          <p:nvPr/>
        </p:nvCxnSpPr>
        <p:spPr>
          <a:xfrm flipH="1">
            <a:off x="943648" y="4619463"/>
            <a:ext cx="774109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073772" y="329253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901295" y="326967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62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19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806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56" y="51966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Freeform 1035"/>
          <p:cNvSpPr/>
          <p:nvPr/>
        </p:nvSpPr>
        <p:spPr>
          <a:xfrm>
            <a:off x="3716866" y="3799840"/>
            <a:ext cx="1120090" cy="1625386"/>
          </a:xfrm>
          <a:custGeom>
            <a:avLst/>
            <a:gdLst>
              <a:gd name="connsiteX0" fmla="*/ 751840 w 1127760"/>
              <a:gd name="connsiteY0" fmla="*/ 0 h 1661160"/>
              <a:gd name="connsiteX1" fmla="*/ 0 w 1127760"/>
              <a:gd name="connsiteY1" fmla="*/ 0 h 1661160"/>
              <a:gd name="connsiteX2" fmla="*/ 0 w 1127760"/>
              <a:gd name="connsiteY2" fmla="*/ 1661160 h 1661160"/>
              <a:gd name="connsiteX3" fmla="*/ 1127760 w 1127760"/>
              <a:gd name="connsiteY3" fmla="*/ 166116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1661160">
                <a:moveTo>
                  <a:pt x="751840" y="0"/>
                </a:moveTo>
                <a:lnTo>
                  <a:pt x="0" y="0"/>
                </a:lnTo>
                <a:lnTo>
                  <a:pt x="0" y="1661160"/>
                </a:lnTo>
                <a:lnTo>
                  <a:pt x="1127760" y="1661160"/>
                </a:lnTo>
              </a:path>
            </a:pathLst>
          </a:custGeom>
          <a:noFill/>
          <a:ln>
            <a:solidFill>
              <a:srgbClr val="404040"/>
            </a:solidFill>
            <a:miter lim="800000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3303927" y="4619463"/>
            <a:ext cx="412940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ABDFC3-6712-C949-BBBF-0CC970CCD40C}"/>
              </a:ext>
            </a:extLst>
          </p:cNvPr>
          <p:cNvGrpSpPr>
            <a:grpSpLocks noChangeAspect="1"/>
          </p:cNvGrpSpPr>
          <p:nvPr/>
        </p:nvGrpSpPr>
        <p:grpSpPr>
          <a:xfrm>
            <a:off x="380053" y="3939493"/>
            <a:ext cx="288000" cy="454666"/>
            <a:chOff x="5712843" y="968634"/>
            <a:chExt cx="1567673" cy="2474851"/>
          </a:xfrm>
          <a:solidFill>
            <a:schemeClr val="bg1"/>
          </a:solidFill>
        </p:grpSpPr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7E9A1206-BEBB-AA4B-B8F0-3BBB090D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843" y="1452553"/>
              <a:ext cx="1567673" cy="1990932"/>
            </a:xfrm>
            <a:prstGeom prst="roundRect">
              <a:avLst>
                <a:gd name="adj" fmla="val 7650"/>
              </a:avLst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BE61F440-1938-8046-A02B-5229653B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407" y="2417070"/>
              <a:ext cx="957963" cy="1016742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36">
              <a:extLst>
                <a:ext uri="{FF2B5EF4-FFF2-40B4-BE49-F238E27FC236}">
                  <a16:creationId xmlns:a16="http://schemas.microsoft.com/office/drawing/2014/main" id="{F13D307F-5638-C744-9F44-D77C0DA4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37">
              <a:extLst>
                <a:ext uri="{FF2B5EF4-FFF2-40B4-BE49-F238E27FC236}">
                  <a16:creationId xmlns:a16="http://schemas.microsoft.com/office/drawing/2014/main" id="{B7908F9B-DC2C-EE42-A623-FF7008E83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38">
              <a:extLst>
                <a:ext uri="{FF2B5EF4-FFF2-40B4-BE49-F238E27FC236}">
                  <a16:creationId xmlns:a16="http://schemas.microsoft.com/office/drawing/2014/main" id="{B97C1FED-7B89-E240-A263-DB93DDF26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45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39">
              <a:extLst>
                <a:ext uri="{FF2B5EF4-FFF2-40B4-BE49-F238E27FC236}">
                  <a16:creationId xmlns:a16="http://schemas.microsoft.com/office/drawing/2014/main" id="{E552B75A-E6E4-D341-A5E6-D9AA463AB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47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7472DA4D-8439-9648-80D4-FE67E072A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052" y="1977758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51E762D3-8D83-6846-981D-4BA567023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077" y="1742779"/>
              <a:ext cx="289602" cy="139078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42">
              <a:extLst>
                <a:ext uri="{FF2B5EF4-FFF2-40B4-BE49-F238E27FC236}">
                  <a16:creationId xmlns:a16="http://schemas.microsoft.com/office/drawing/2014/main" id="{742EDC50-7C72-994C-98F1-5C2FCEEBC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257" y="2068569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43">
              <a:extLst>
                <a:ext uri="{FF2B5EF4-FFF2-40B4-BE49-F238E27FC236}">
                  <a16:creationId xmlns:a16="http://schemas.microsoft.com/office/drawing/2014/main" id="{F56456AC-C980-A842-94CB-809F0AD1E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122" y="1876781"/>
              <a:ext cx="289005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ctangle 44">
              <a:extLst>
                <a:ext uri="{FF2B5EF4-FFF2-40B4-BE49-F238E27FC236}">
                  <a16:creationId xmlns:a16="http://schemas.microsoft.com/office/drawing/2014/main" id="{EFE4F979-18F4-204D-8DD5-C6175BA4A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246157"/>
              <a:ext cx="388932" cy="206396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7EA31419-7692-6844-A16F-1F1D2123F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968634"/>
              <a:ext cx="951977" cy="277523"/>
            </a:xfrm>
            <a:prstGeom prst="round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4BF373F-F25B-6145-83E7-465ACC928D1D}"/>
                </a:ext>
              </a:extLst>
            </p:cNvPr>
            <p:cNvSpPr/>
            <p:nvPr/>
          </p:nvSpPr>
          <p:spPr bwMode="auto">
            <a:xfrm>
              <a:off x="6187800" y="2582152"/>
              <a:ext cx="611172" cy="848480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8" name="Picture 4" descr="Member profile – Kepware – WITS Protocol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04" y="4928895"/>
            <a:ext cx="1019212" cy="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225071" y="4751962"/>
            <a:ext cx="547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</a:t>
            </a:r>
          </a:p>
        </p:txBody>
      </p:sp>
      <p:pic>
        <p:nvPicPr>
          <p:cNvPr id="13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490856" y="1697915"/>
            <a:ext cx="317409" cy="317409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8073239" y="5425712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608332" y="4756277"/>
            <a:ext cx="3292363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687349" y="5309934"/>
            <a:ext cx="173134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 (Ignition, KEPServerEX)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chy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10554396" y="5309935"/>
            <a:ext cx="763796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asset hierarchy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endCxn id="158" idx="3"/>
          </p:cNvCxnSpPr>
          <p:nvPr/>
        </p:nvCxnSpPr>
        <p:spPr>
          <a:xfrm flipH="1">
            <a:off x="10418689" y="5603837"/>
            <a:ext cx="14332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Graphic 184">
            <a:extLst>
              <a:ext uri="{FF2B5EF4-FFF2-40B4-BE49-F238E27FC236}">
                <a16:creationId xmlns:a16="http://schemas.microsoft.com/office/drawing/2014/main" id="{537287BB-EA8A-5D48-A976-5EA0D36D7D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402048" y="4809642"/>
            <a:ext cx="432000" cy="432000"/>
          </a:xfrm>
          <a:prstGeom prst="rect">
            <a:avLst/>
          </a:prstGeom>
        </p:spPr>
      </p:pic>
      <p:pic>
        <p:nvPicPr>
          <p:cNvPr id="163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02048" y="5475136"/>
            <a:ext cx="429744" cy="429744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1398082" y="5216032"/>
            <a:ext cx="4302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152888" y="4773884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1262830" y="5863211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675526" y="5219157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150123" y="3242928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675525" y="3619833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143831" y="4238693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136" y="352654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2380" y="352654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675140" y="42386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S3 bucket: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97060" y="352776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272838" y="232112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07943" y="165437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264401" y="2318236"/>
            <a:ext cx="10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model table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66638" y="1765891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234792" y="2318236"/>
            <a:ext cx="73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8775" y="176682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079569" y="4238693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86716" y="352776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976880" y="3882144"/>
            <a:ext cx="128125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4969336" y="3882144"/>
            <a:ext cx="615342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633580" y="3882145"/>
            <a:ext cx="763480" cy="12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108260" y="3883366"/>
            <a:ext cx="10784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000550" y="3436309"/>
            <a:ext cx="2121098" cy="88491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assets’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applications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(Ignition or KEPServerEX)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4624422" y="872986"/>
            <a:ext cx="90236" cy="5216881"/>
          </a:xfrm>
          <a:prstGeom prst="bentConnector3">
            <a:avLst>
              <a:gd name="adj1" fmla="val 353336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302757" y="4238693"/>
            <a:ext cx="12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Ingesting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4678" y="352654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295878" y="3882144"/>
            <a:ext cx="626502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922686" y="4238693"/>
            <a:ext cx="175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provisioning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234207" y="1503218"/>
            <a:ext cx="7770855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33061" y="1498466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023809" y="1492089"/>
            <a:ext cx="288000" cy="288000"/>
            <a:chOff x="323087" y="833524"/>
            <a:chExt cx="324000" cy="324000"/>
          </a:xfrm>
          <a:noFill/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030241" y="1493385"/>
            <a:ext cx="2075606" cy="3660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81" idx="2"/>
          </p:cNvCxnSpPr>
          <p:nvPr/>
        </p:nvCxnSpPr>
        <p:spPr>
          <a:xfrm flipV="1">
            <a:off x="8752660" y="2794805"/>
            <a:ext cx="401" cy="73296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F029F2-E949-E34C-8C57-56AA146BFC5D}"/>
              </a:ext>
            </a:extLst>
          </p:cNvPr>
          <p:cNvSpPr/>
          <p:nvPr/>
        </p:nvSpPr>
        <p:spPr>
          <a:xfrm>
            <a:off x="3486253" y="3715189"/>
            <a:ext cx="336813" cy="338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B8B582-8502-3241-917C-2093FDAAEE48}"/>
              </a:ext>
            </a:extLst>
          </p:cNvPr>
          <p:cNvSpPr txBox="1"/>
          <p:nvPr/>
        </p:nvSpPr>
        <p:spPr>
          <a:xfrm>
            <a:off x="3455687" y="3730465"/>
            <a:ext cx="39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C7CC62-A2FA-9F43-AEBD-03F6096BAE52}"/>
              </a:ext>
            </a:extLst>
          </p:cNvPr>
          <p:cNvSpPr/>
          <p:nvPr/>
        </p:nvSpPr>
        <p:spPr>
          <a:xfrm>
            <a:off x="5765183" y="4694655"/>
            <a:ext cx="338328" cy="338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204AC6-4888-494F-ACED-A7DD738BFA08}"/>
              </a:ext>
            </a:extLst>
          </p:cNvPr>
          <p:cNvSpPr txBox="1"/>
          <p:nvPr/>
        </p:nvSpPr>
        <p:spPr>
          <a:xfrm>
            <a:off x="5799316" y="4709931"/>
            <a:ext cx="270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CEE62A-18A1-8749-9541-8C5F2FF37CA0}"/>
              </a:ext>
            </a:extLst>
          </p:cNvPr>
          <p:cNvSpPr/>
          <p:nvPr/>
        </p:nvSpPr>
        <p:spPr>
          <a:xfrm>
            <a:off x="5105069" y="3029627"/>
            <a:ext cx="338328" cy="338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0C99BD-2DF9-4948-853A-78CF5B2A79A0}"/>
              </a:ext>
            </a:extLst>
          </p:cNvPr>
          <p:cNvSpPr txBox="1"/>
          <p:nvPr/>
        </p:nvSpPr>
        <p:spPr>
          <a:xfrm>
            <a:off x="5077304" y="3044903"/>
            <a:ext cx="39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0B43EED-3CF1-6A4B-B4E2-0BD41D93664A}"/>
              </a:ext>
            </a:extLst>
          </p:cNvPr>
          <p:cNvSpPr/>
          <p:nvPr/>
        </p:nvSpPr>
        <p:spPr>
          <a:xfrm>
            <a:off x="7103322" y="4697430"/>
            <a:ext cx="338328" cy="338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413818F-8D40-EC46-BC30-3FEFA7E72F22}"/>
              </a:ext>
            </a:extLst>
          </p:cNvPr>
          <p:cNvSpPr txBox="1"/>
          <p:nvPr/>
        </p:nvSpPr>
        <p:spPr>
          <a:xfrm>
            <a:off x="7103322" y="4711146"/>
            <a:ext cx="33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1BBEDF-8D52-7044-8F04-9678DF1C1C84}"/>
              </a:ext>
            </a:extLst>
          </p:cNvPr>
          <p:cNvSpPr/>
          <p:nvPr/>
        </p:nvSpPr>
        <p:spPr>
          <a:xfrm>
            <a:off x="8585423" y="3009231"/>
            <a:ext cx="338328" cy="338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CE5E2E-1ABF-CA4A-9CEE-B8F1CB5542EC}"/>
              </a:ext>
            </a:extLst>
          </p:cNvPr>
          <p:cNvSpPr txBox="1"/>
          <p:nvPr/>
        </p:nvSpPr>
        <p:spPr>
          <a:xfrm>
            <a:off x="8619556" y="3024507"/>
            <a:ext cx="270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B216AB-F7A7-D342-B6FB-58187B307840}"/>
              </a:ext>
            </a:extLst>
          </p:cNvPr>
          <p:cNvSpPr/>
          <p:nvPr/>
        </p:nvSpPr>
        <p:spPr>
          <a:xfrm>
            <a:off x="9476541" y="3713239"/>
            <a:ext cx="338328" cy="338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1FE54B6-A2E8-F949-85C9-3AEF1BF71616}"/>
              </a:ext>
            </a:extLst>
          </p:cNvPr>
          <p:cNvSpPr txBox="1"/>
          <p:nvPr/>
        </p:nvSpPr>
        <p:spPr>
          <a:xfrm>
            <a:off x="9510674" y="3728515"/>
            <a:ext cx="270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7381750" y="1558637"/>
            <a:ext cx="2742621" cy="123616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91714" y="2009974"/>
            <a:ext cx="29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</p:spTree>
    <p:extLst>
      <p:ext uri="{BB962C8B-B14F-4D97-AF65-F5344CB8AC3E}">
        <p14:creationId xmlns:p14="http://schemas.microsoft.com/office/powerpoint/2010/main" val="282249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33C-5B57-2446-B184-673A1F2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Previous Versions</a:t>
            </a:r>
          </a:p>
        </p:txBody>
      </p:sp>
    </p:spTree>
    <p:extLst>
      <p:ext uri="{BB962C8B-B14F-4D97-AF65-F5344CB8AC3E}">
        <p14:creationId xmlns:p14="http://schemas.microsoft.com/office/powerpoint/2010/main" val="377212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785D77-DDA0-D445-B7A3-D2062F43C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34331"/>
            <a:ext cx="10725150" cy="51639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08AB95-1C94-D640-A2BC-D8422C85820D}"/>
              </a:ext>
            </a:extLst>
          </p:cNvPr>
          <p:cNvSpPr txBox="1"/>
          <p:nvPr/>
        </p:nvSpPr>
        <p:spPr>
          <a:xfrm>
            <a:off x="5786439" y="1293567"/>
            <a:ext cx="4724400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AMC1: Convert Asset Hierarchy</a:t>
            </a:r>
          </a:p>
          <a:p>
            <a:r>
              <a:rPr lang="en-US" sz="1100" dirty="0"/>
              <a:t>Convert source asset hierarchy from edge application to SiteWise compatible format in the 2 DynamoDB tables (AsssetModel &amp; Asset)</a:t>
            </a:r>
          </a:p>
          <a:p>
            <a:r>
              <a:rPr lang="en-US" sz="1100" b="1" dirty="0"/>
              <a:t>Lambda Function Source (Github repo path): </a:t>
            </a:r>
            <a:r>
              <a:rPr lang="en-US" sz="1100" dirty="0"/>
              <a:t>functions/source/AssetModelConverter/assetModelConverter.py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4684CD-1547-1641-966E-A602D2BC27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48639" y="2232286"/>
            <a:ext cx="666748" cy="95382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9F77EA-EA32-0A4F-80BE-7AC1D9A06E62}"/>
              </a:ext>
            </a:extLst>
          </p:cNvPr>
          <p:cNvSpPr txBox="1"/>
          <p:nvPr/>
        </p:nvSpPr>
        <p:spPr>
          <a:xfrm>
            <a:off x="6243638" y="5257411"/>
            <a:ext cx="497204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AMC2: Convert Asset Hierarchy</a:t>
            </a:r>
          </a:p>
          <a:p>
            <a:r>
              <a:rPr lang="en-US" sz="1200" dirty="0"/>
              <a:t>Read items from 2 DynamoDB tables (AsssetModel &amp; Asset) with asset model and asset definitions and provision those resources within SiteWise</a:t>
            </a:r>
          </a:p>
          <a:p>
            <a:r>
              <a:rPr lang="en-US" sz="1200" b="1" dirty="0"/>
              <a:t>Imported Module Source (Github repo path): </a:t>
            </a:r>
            <a:r>
              <a:rPr lang="en-US" sz="1200" dirty="0"/>
              <a:t>functions/source/AssetModelConverter/createSitewiseResources.py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87C667-1D91-864D-9EC8-CBC436D5EDE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29663" y="3829049"/>
            <a:ext cx="14286" cy="142836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9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3377858" y="3462921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2163" y="2765070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6407" y="276507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145526" y="3463586"/>
            <a:ext cx="75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1018" y="2766291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6457709" y="1972618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2309" y="127989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7418767" y="1798280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1004" y="1391409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6662308" y="1279892"/>
            <a:ext cx="2416785" cy="111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8389158" y="1798280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93141" y="1392338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9193527" y="3462921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00674" y="2766291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2219863" y="3120670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4203363" y="3120669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867607" y="3120670"/>
            <a:ext cx="643411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8222218" y="3121891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559330" y="2742729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3939632" y="192695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B19418E-2371-DC41-AFF5-30FE3EAF6E55}"/>
              </a:ext>
            </a:extLst>
          </p:cNvPr>
          <p:cNvSpPr txBox="1"/>
          <p:nvPr/>
        </p:nvSpPr>
        <p:spPr>
          <a:xfrm>
            <a:off x="3492163" y="1986914"/>
            <a:ext cx="1224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2:</a:t>
            </a:r>
          </a:p>
          <a:p>
            <a:pPr algn="ctr"/>
            <a:r>
              <a:rPr lang="en-US" sz="1000" dirty="0"/>
              <a:t>Manual AMC file definition upload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101D57-B440-984A-8A4C-67D523C83A1A}"/>
              </a:ext>
            </a:extLst>
          </p:cNvPr>
          <p:cNvSpPr txBox="1"/>
          <p:nvPr/>
        </p:nvSpPr>
        <p:spPr>
          <a:xfrm>
            <a:off x="2433206" y="3091172"/>
            <a:ext cx="1023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1: </a:t>
            </a:r>
            <a:r>
              <a:rPr lang="en-US" sz="1000" dirty="0"/>
              <a:t>Automated AMC asset hierarchy ingest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4665052" y="3462921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8705" y="2765069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5529905" y="3120669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336130" y="3462921"/>
            <a:ext cx="112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8CE86E-1BF7-7842-9984-E76713B9C45E}"/>
              </a:ext>
            </a:extLst>
          </p:cNvPr>
          <p:cNvSpPr/>
          <p:nvPr/>
        </p:nvSpPr>
        <p:spPr>
          <a:xfrm>
            <a:off x="2915694" y="4114720"/>
            <a:ext cx="1826879" cy="57153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Ignition Cirrus Link module publishes tag definition data over MQTT to AWS IoT Core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31F95C-9C07-414B-8FB5-C776AC1F1F02}"/>
              </a:ext>
            </a:extLst>
          </p:cNvPr>
          <p:cNvCxnSpPr>
            <a:cxnSpLocks/>
            <a:stCxn id="14" idx="2"/>
            <a:endCxn id="93" idx="0"/>
          </p:cNvCxnSpPr>
          <p:nvPr/>
        </p:nvCxnSpPr>
        <p:spPr>
          <a:xfrm flipH="1">
            <a:off x="3829134" y="3924586"/>
            <a:ext cx="4030" cy="190134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FABCB-085B-B948-976A-144E2F477375}"/>
              </a:ext>
            </a:extLst>
          </p:cNvPr>
          <p:cNvSpPr/>
          <p:nvPr/>
        </p:nvSpPr>
        <p:spPr>
          <a:xfrm>
            <a:off x="4210009" y="4811782"/>
            <a:ext cx="1942013" cy="461665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Ingest Lambda routes tag definition payloads into S3 bucket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7A4AC33-E71B-3C40-ADB6-986846F31F65}"/>
              </a:ext>
            </a:extLst>
          </p:cNvPr>
          <p:cNvCxnSpPr>
            <a:cxnSpLocks/>
            <a:stCxn id="83" idx="2"/>
            <a:endCxn id="99" idx="0"/>
          </p:cNvCxnSpPr>
          <p:nvPr/>
        </p:nvCxnSpPr>
        <p:spPr>
          <a:xfrm>
            <a:off x="5174305" y="3924586"/>
            <a:ext cx="6711" cy="88719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84F9C19-69DB-C14B-A505-A146AD167DE3}"/>
              </a:ext>
            </a:extLst>
          </p:cNvPr>
          <p:cNvSpPr/>
          <p:nvPr/>
        </p:nvSpPr>
        <p:spPr>
          <a:xfrm>
            <a:off x="5551393" y="4109331"/>
            <a:ext cx="1942013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Object upload event triggers Conversion/Provisioning lambda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56DA8C-953A-CA46-BAEE-137E4EC6C0D0}"/>
              </a:ext>
            </a:extLst>
          </p:cNvPr>
          <p:cNvCxnSpPr>
            <a:cxnSpLocks/>
            <a:stCxn id="17" idx="2"/>
            <a:endCxn id="111" idx="0"/>
          </p:cNvCxnSpPr>
          <p:nvPr/>
        </p:nvCxnSpPr>
        <p:spPr>
          <a:xfrm>
            <a:off x="6522400" y="3925251"/>
            <a:ext cx="0" cy="18408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2B9FD0-7B21-3344-9CDC-9D910F2E0396}"/>
              </a:ext>
            </a:extLst>
          </p:cNvPr>
          <p:cNvSpPr/>
          <p:nvPr/>
        </p:nvSpPr>
        <p:spPr>
          <a:xfrm>
            <a:off x="6661275" y="4659662"/>
            <a:ext cx="3798050" cy="103917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Convert input asset hierarchy definition to DynamoDB table items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Provision resources in SiteWise based on updated DynamoDB table items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Source: functions/source/AssetModelConverter/createSitewiseResources.py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559ACD-F296-B446-9B37-C14E0A8A184E}"/>
              </a:ext>
            </a:extLst>
          </p:cNvPr>
          <p:cNvSpPr/>
          <p:nvPr/>
        </p:nvSpPr>
        <p:spPr>
          <a:xfrm>
            <a:off x="8836389" y="4108322"/>
            <a:ext cx="1636358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Asset models, assets and asset hierarchy created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EDB64B-1A7F-294F-B248-5956D9FBD7CF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9654568" y="3924586"/>
            <a:ext cx="1706" cy="18373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2468234" y="984207"/>
            <a:ext cx="8364273" cy="4893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60913" y="1131444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519013" y="113315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504663" y="1135486"/>
            <a:ext cx="1836646" cy="4742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2697131" y="621195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7866618" y="2397340"/>
            <a:ext cx="4083" cy="368951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79FCC032-2604-434C-A850-356EDCB58E45}"/>
              </a:ext>
            </a:extLst>
          </p:cNvPr>
          <p:cNvCxnSpPr>
            <a:cxnSpLocks/>
            <a:stCxn id="52" idx="0"/>
            <a:endCxn id="89" idx="2"/>
          </p:cNvCxnSpPr>
          <p:nvPr/>
        </p:nvCxnSpPr>
        <p:spPr>
          <a:xfrm rot="16200000" flipV="1">
            <a:off x="7954795" y="4054157"/>
            <a:ext cx="550410" cy="6606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4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46321"/>
              </p:ext>
            </p:extLst>
          </p:nvPr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/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48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98C8-A730-1248-808B-D9CFE63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22E3-D282-E946-9160-DF36BA3B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2BFDE-2420-8D46-8AC0-341A9FA4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" y="365125"/>
            <a:ext cx="11243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7697</TotalTime>
  <Words>789</Words>
  <Application>Microsoft Office PowerPoint</Application>
  <PresentationFormat>Widescreen</PresentationFormat>
  <Paragraphs>226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Previous Versions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Cummins</dc:creator>
  <cp:lastModifiedBy>Marcia Johnston</cp:lastModifiedBy>
  <cp:revision>60</cp:revision>
  <dcterms:created xsi:type="dcterms:W3CDTF">2020-08-07T23:27:52Z</dcterms:created>
  <dcterms:modified xsi:type="dcterms:W3CDTF">2020-12-30T03:16:33Z</dcterms:modified>
</cp:coreProperties>
</file>