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2" r:id="rId4"/>
    <p:sldId id="267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B86"/>
    <a:srgbClr val="969696"/>
    <a:srgbClr val="404040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12"/>
    <p:restoredTop sz="94646"/>
  </p:normalViewPr>
  <p:slideViewPr>
    <p:cSldViewPr snapToGrid="0" snapToObjects="1">
      <p:cViewPr>
        <p:scale>
          <a:sx n="100" d="100"/>
          <a:sy n="100" d="100"/>
        </p:scale>
        <p:origin x="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6.svg"/><Relationship Id="rId39" Type="http://schemas.openxmlformats.org/officeDocument/2006/relationships/image" Target="../media/image14.png"/><Relationship Id="rId21" Type="http://schemas.openxmlformats.org/officeDocument/2006/relationships/image" Target="../media/image20.svg"/><Relationship Id="rId34" Type="http://schemas.openxmlformats.org/officeDocument/2006/relationships/image" Target="../media/image11.png"/><Relationship Id="rId42" Type="http://schemas.openxmlformats.org/officeDocument/2006/relationships/image" Target="../media/image17.png"/><Relationship Id="rId25" Type="http://schemas.openxmlformats.org/officeDocument/2006/relationships/image" Target="../media/image24.svg"/><Relationship Id="rId33" Type="http://schemas.openxmlformats.org/officeDocument/2006/relationships/image" Target="../media/image10.png"/><Relationship Id="rId17" Type="http://schemas.openxmlformats.org/officeDocument/2006/relationships/image" Target="../media/image10.svg"/><Relationship Id="rId38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29" Type="http://schemas.openxmlformats.org/officeDocument/2006/relationships/image" Target="../media/image7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.png"/><Relationship Id="rId32" Type="http://schemas.openxmlformats.org/officeDocument/2006/relationships/image" Target="../media/image9.png"/><Relationship Id="rId37" Type="http://schemas.openxmlformats.org/officeDocument/2006/relationships/image" Target="../media/image16.svg"/><Relationship Id="rId11" Type="http://schemas.openxmlformats.org/officeDocument/2006/relationships/image" Target="../media/image4.svg"/><Relationship Id="rId40" Type="http://schemas.openxmlformats.org/officeDocument/2006/relationships/image" Target="../media/image1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12.png"/><Relationship Id="rId19" Type="http://schemas.openxmlformats.org/officeDocument/2006/relationships/image" Target="../media/image18.svg"/><Relationship Id="rId31" Type="http://schemas.openxmlformats.org/officeDocument/2006/relationships/image" Target="../media/image8.svg"/><Relationship Id="rId22" Type="http://schemas.openxmlformats.org/officeDocument/2006/relationships/image" Target="../media/image4.png"/><Relationship Id="rId30" Type="http://schemas.openxmlformats.org/officeDocument/2006/relationships/image" Target="../media/image8.png"/><Relationship Id="rId9" Type="http://schemas.openxmlformats.org/officeDocument/2006/relationships/image" Target="../media/image2.svg"/><Relationship Id="rId35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18" Type="http://schemas.openxmlformats.org/officeDocument/2006/relationships/image" Target="../media/image10.svg"/><Relationship Id="rId26" Type="http://schemas.openxmlformats.org/officeDocument/2006/relationships/image" Target="../media/image2.png"/><Relationship Id="rId3" Type="http://schemas.openxmlformats.org/officeDocument/2006/relationships/image" Target="../media/image7.png"/><Relationship Id="rId21" Type="http://schemas.openxmlformats.org/officeDocument/2006/relationships/image" Target="../media/image1.png"/><Relationship Id="rId34" Type="http://schemas.openxmlformats.org/officeDocument/2006/relationships/image" Target="../media/image2.sv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7.svg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6.svg"/><Relationship Id="rId32" Type="http://schemas.openxmlformats.org/officeDocument/2006/relationships/image" Target="../media/image6.png"/><Relationship Id="rId11" Type="http://schemas.openxmlformats.org/officeDocument/2006/relationships/image" Target="../media/image4.svg"/><Relationship Id="rId15" Type="http://schemas.openxmlformats.org/officeDocument/2006/relationships/image" Target="../media/image8.svg"/><Relationship Id="rId23" Type="http://schemas.openxmlformats.org/officeDocument/2006/relationships/image" Target="../media/image12.png"/><Relationship Id="rId28" Type="http://schemas.openxmlformats.org/officeDocument/2006/relationships/image" Target="../media/image18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14" Type="http://schemas.openxmlformats.org/officeDocument/2006/relationships/image" Target="../media/image8.png"/><Relationship Id="rId9" Type="http://schemas.openxmlformats.org/officeDocument/2006/relationships/image" Target="../media/image2.svg"/><Relationship Id="rId22" Type="http://schemas.openxmlformats.org/officeDocument/2006/relationships/image" Target="../media/image14.svg"/><Relationship Id="rId30" Type="http://schemas.openxmlformats.org/officeDocument/2006/relationships/image" Target="../media/image15.png"/><Relationship Id="rId35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311326" y="92854"/>
            <a:ext cx="11142420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606321" y="505237"/>
            <a:ext cx="10803879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cubicBezTo>
                  <a:pt x="10960284" y="4241411"/>
                  <a:pt x="10957706" y="3423806"/>
                  <a:pt x="10955129" y="2606200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19873" y="5002922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411909" y="1663300"/>
            <a:ext cx="4551373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61294" y="3130496"/>
            <a:ext cx="145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521225"/>
            <a:ext cx="202433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dge gateway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 –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virtual deployment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95" idx="0"/>
          </p:cNvCxnSpPr>
          <p:nvPr/>
        </p:nvCxnSpPr>
        <p:spPr>
          <a:xfrm>
            <a:off x="8301659" y="2939343"/>
            <a:ext cx="1418433" cy="901652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9658" y="2723342"/>
            <a:ext cx="432001" cy="432001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845268" y="1304968"/>
            <a:ext cx="5449253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247037" y="978408"/>
            <a:ext cx="4848963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996" y="90007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5270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1191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132299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492525"/>
            <a:ext cx="102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32295" y="3389586"/>
            <a:ext cx="1911627" cy="1990608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7247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87247" y="2109783"/>
            <a:ext cx="2440028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</a:t>
            </a: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34693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534693" y="2109782"/>
            <a:ext cx="1595201" cy="127980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203" idx="1"/>
          </p:cNvCxnSpPr>
          <p:nvPr/>
        </p:nvCxnSpPr>
        <p:spPr>
          <a:xfrm flipV="1">
            <a:off x="5424516" y="2939343"/>
            <a:ext cx="2445142" cy="640132"/>
          </a:xfrm>
          <a:prstGeom prst="bentConnector3">
            <a:avLst>
              <a:gd name="adj1" fmla="val 31613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506629"/>
            <a:ext cx="2240121" cy="3436477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387492" y="2509265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5034439" y="4052310"/>
            <a:ext cx="2003311" cy="693069"/>
          </a:xfrm>
          <a:prstGeom prst="bentConnector3">
            <a:avLst>
              <a:gd name="adj1" fmla="val 4201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867342" y="5493770"/>
            <a:ext cx="1224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889118" y="4430898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E6EFC30-CCDA-C94B-B81F-FDA79461ED41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461778" y="4083688"/>
            <a:ext cx="1064" cy="347210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01122" y="5380194"/>
            <a:ext cx="2362829" cy="306430"/>
          </a:xfrm>
          <a:prstGeom prst="bentConnector3">
            <a:avLst>
              <a:gd name="adj1" fmla="val 36133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ata lake)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2709" y="421965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96381" y="427715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95" idx="1"/>
            <a:endCxn id="94" idx="3"/>
          </p:cNvCxnSpPr>
          <p:nvPr/>
        </p:nvCxnSpPr>
        <p:spPr>
          <a:xfrm flipH="1">
            <a:off x="9141983" y="404874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H="1">
            <a:off x="9927837" y="404874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sset time-series </a:t>
            </a:r>
            <a:b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5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12346" y="3840995"/>
            <a:ext cx="415491" cy="415491"/>
          </a:xfrm>
          <a:prstGeom prst="rect">
            <a:avLst/>
          </a:prstGeom>
        </p:spPr>
      </p:pic>
      <p:pic>
        <p:nvPicPr>
          <p:cNvPr id="9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519999" y="3840995"/>
            <a:ext cx="415491" cy="415491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75783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84616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US" sz="11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098890" y="5556579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965937" y="5556580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9830230" y="5850482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3589" y="5056287"/>
            <a:ext cx="432000" cy="432000"/>
          </a:xfrm>
          <a:prstGeom prst="rect">
            <a:avLst/>
          </a:prstGeom>
        </p:spPr>
      </p:pic>
      <p:pic>
        <p:nvPicPr>
          <p:cNvPr id="128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13589" y="5721781"/>
            <a:ext cx="429744" cy="429744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09623" y="5462677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564429" y="5020529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564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564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564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21" y="5151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32293" y="4745380"/>
            <a:ext cx="155682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880864" y="5205371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1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880864" y="4567536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2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306243" y="4176461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1" y="2418866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40" y="2980651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076307" y="2803718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74371" y="6109856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66813" y="673663"/>
            <a:ext cx="6834482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7073772" y="680460"/>
            <a:ext cx="5043306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163933" y="856104"/>
            <a:ext cx="10867199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2861" h="5068956">
                <a:moveTo>
                  <a:pt x="0" y="0"/>
                </a:moveTo>
                <a:lnTo>
                  <a:pt x="9939" y="5068956"/>
                </a:lnTo>
                <a:lnTo>
                  <a:pt x="10962861" y="5059017"/>
                </a:lnTo>
                <a:lnTo>
                  <a:pt x="10962861" y="2286000"/>
                </a:lnTo>
                <a:lnTo>
                  <a:pt x="5691687" y="2331321"/>
                </a:lnTo>
                <a:cubicBezTo>
                  <a:pt x="5691687" y="1557527"/>
                  <a:pt x="5691688" y="783733"/>
                  <a:pt x="5691688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D8661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7267707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939821" y="2830869"/>
            <a:ext cx="167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EE0114-EA1A-454D-A051-AF6D13BA398F}"/>
              </a:ext>
            </a:extLst>
          </p:cNvPr>
          <p:cNvSpPr/>
          <p:nvPr/>
        </p:nvSpPr>
        <p:spPr>
          <a:xfrm>
            <a:off x="56729" y="5182044"/>
            <a:ext cx="934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Historian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69654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75587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7395104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443233" y="1302783"/>
            <a:ext cx="5180112" cy="4877037"/>
          </a:xfrm>
          <a:prstGeom prst="rect">
            <a:avLst/>
          </a:prstGeom>
          <a:noFill/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7124099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787585" y="3988758"/>
            <a:ext cx="14613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(manufacturing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8096530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705375" y="3975810"/>
            <a:ext cx="12974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 intelligence)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989047" y="4033315"/>
            <a:ext cx="66831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E35FF9E-5CB0-E84A-A3DA-16645C8C68AB}"/>
              </a:ext>
            </a:extLst>
          </p:cNvPr>
          <p:cNvSpPr/>
          <p:nvPr/>
        </p:nvSpPr>
        <p:spPr>
          <a:xfrm>
            <a:off x="2618373" y="1302368"/>
            <a:ext cx="3045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(industrial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490856" y="1694572"/>
            <a:ext cx="2888650" cy="4337376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868890" y="1689308"/>
            <a:ext cx="2397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(edge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ateway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7210099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4303039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468454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4014712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E35A18-0589-0243-9556-B1C82E1C672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2381327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140" name="Rectangle 20">
              <a:extLst>
                <a:ext uri="{FF2B5EF4-FFF2-40B4-BE49-F238E27FC236}">
                  <a16:creationId xmlns:a16="http://schemas.microsoft.com/office/drawing/2014/main" id="{F5802F07-8C8A-0C4B-9204-9E8DA2E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EFBDB349-29D8-1645-9D3C-B1B77F51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36">
              <a:extLst>
                <a:ext uri="{FF2B5EF4-FFF2-40B4-BE49-F238E27FC236}">
                  <a16:creationId xmlns:a16="http://schemas.microsoft.com/office/drawing/2014/main" id="{D0858B48-76A7-C442-A954-0CE5972A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37">
              <a:extLst>
                <a:ext uri="{FF2B5EF4-FFF2-40B4-BE49-F238E27FC236}">
                  <a16:creationId xmlns:a16="http://schemas.microsoft.com/office/drawing/2014/main" id="{905F8CFD-1F54-1D47-AB59-302FAD38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509C0B3B-78A5-F544-A204-CE35115B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39">
              <a:extLst>
                <a:ext uri="{FF2B5EF4-FFF2-40B4-BE49-F238E27FC236}">
                  <a16:creationId xmlns:a16="http://schemas.microsoft.com/office/drawing/2014/main" id="{CEA24E08-8D44-C44F-91C9-1B5472626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7FCBD25B-AB56-3141-A79E-70CBE090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42A859FC-9BBA-E34E-962A-0E7B11554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42">
              <a:extLst>
                <a:ext uri="{FF2B5EF4-FFF2-40B4-BE49-F238E27FC236}">
                  <a16:creationId xmlns:a16="http://schemas.microsoft.com/office/drawing/2014/main" id="{F2D829EF-4B1F-8347-A166-8BA5F697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43">
              <a:extLst>
                <a:ext uri="{FF2B5EF4-FFF2-40B4-BE49-F238E27FC236}">
                  <a16:creationId xmlns:a16="http://schemas.microsoft.com/office/drawing/2014/main" id="{561F1CD0-8AF4-A140-B43E-DB1FC8B53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44">
              <a:extLst>
                <a:ext uri="{FF2B5EF4-FFF2-40B4-BE49-F238E27FC236}">
                  <a16:creationId xmlns:a16="http://schemas.microsoft.com/office/drawing/2014/main" id="{41A72AAE-2BDA-584F-BA3C-32DDD254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0EDF4D9F-F7E8-2644-9E23-AE35021D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97E52D2-D98E-764F-AD48-80A9F100C294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519355" y="2403308"/>
            <a:ext cx="2049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rotocol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8012719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7089709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788421" y="5185490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771736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  <a:endCxn id="140" idx="3"/>
          </p:cNvCxnSpPr>
          <p:nvPr/>
        </p:nvCxnSpPr>
        <p:spPr>
          <a:xfrm flipH="1" flipV="1">
            <a:off x="668053" y="2653112"/>
            <a:ext cx="3346659" cy="119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4" descr="Ignition: A Universal Industrial Application Platform | WWD">
            <a:extLst>
              <a:ext uri="{FF2B5EF4-FFF2-40B4-BE49-F238E27FC236}">
                <a16:creationId xmlns:a16="http://schemas.microsoft.com/office/drawing/2014/main" id="{C8F8AEB7-C601-A543-A753-E82D84E3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75" y="4367110"/>
            <a:ext cx="932826" cy="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17757" y="3896295"/>
            <a:ext cx="1586170" cy="14463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connectivity 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5038354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613774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5294156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791873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947272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8051950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881277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1" idx="1"/>
            <a:endCxn id="200" idx="3"/>
          </p:cNvCxnSpPr>
          <p:nvPr/>
        </p:nvCxnSpPr>
        <p:spPr>
          <a:xfrm flipH="1">
            <a:off x="9734649" y="3804901"/>
            <a:ext cx="370363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1" idx="3"/>
          </p:cNvCxnSpPr>
          <p:nvPr/>
        </p:nvCxnSpPr>
        <p:spPr>
          <a:xfrm flipH="1">
            <a:off x="10520503" y="3804901"/>
            <a:ext cx="59216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6061996" y="2649328"/>
            <a:ext cx="2496400" cy="157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4387163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765011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25EAF031-E53F-0A4B-8FB1-5ED5DF2FAE0C}"/>
              </a:ext>
            </a:extLst>
          </p:cNvPr>
          <p:cNvCxnSpPr>
            <a:cxnSpLocks/>
            <a:stCxn id="203" idx="3"/>
            <a:endCxn id="201" idx="0"/>
          </p:cNvCxnSpPr>
          <p:nvPr/>
        </p:nvCxnSpPr>
        <p:spPr>
          <a:xfrm>
            <a:off x="8990397" y="2649328"/>
            <a:ext cx="1322361" cy="947827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113256B1-5DF7-5342-8915-5BE859A80E8B}"/>
              </a:ext>
            </a:extLst>
          </p:cNvPr>
          <p:cNvSpPr/>
          <p:nvPr/>
        </p:nvSpPr>
        <p:spPr>
          <a:xfrm>
            <a:off x="398316" y="4854034"/>
            <a:ext cx="251474" cy="337790"/>
          </a:xfrm>
          <a:prstGeom prst="can">
            <a:avLst/>
          </a:prstGeom>
          <a:solidFill>
            <a:schemeClr val="bg1"/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30415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60878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2649" y="3592288"/>
            <a:ext cx="432000" cy="432000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05012" y="3597155"/>
            <a:ext cx="415491" cy="415491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12665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58396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656616" y="5229352"/>
            <a:ext cx="426864" cy="426864"/>
          </a:xfrm>
          <a:prstGeom prst="rect">
            <a:avLst/>
          </a:prstGeom>
        </p:spPr>
      </p:pic>
      <p:pic>
        <p:nvPicPr>
          <p:cNvPr id="1026" name="Picture 2" descr="IoT Development Kit Cloud Certification: Amazon Web Services (AWS)">
            <a:extLst>
              <a:ext uri="{FF2B5EF4-FFF2-40B4-BE49-F238E27FC236}">
                <a16:creationId xmlns:a16="http://schemas.microsoft.com/office/drawing/2014/main" id="{4C22AFE8-38AD-994E-A83C-5D7C9AC4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50" y="1276029"/>
            <a:ext cx="1136323" cy="4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146080" y="933528"/>
            <a:ext cx="578546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 –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73772" y="680691"/>
            <a:ext cx="330200" cy="33020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EA8B1AB9-5A19-A941-B72B-1D931119D715}"/>
              </a:ext>
            </a:extLst>
          </p:cNvPr>
          <p:cNvSpPr/>
          <p:nvPr/>
        </p:nvSpPr>
        <p:spPr>
          <a:xfrm>
            <a:off x="223475" y="2825835"/>
            <a:ext cx="6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38813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US" sz="11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611139" y="4199456"/>
            <a:ext cx="332509" cy="840509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943648" y="4619463"/>
            <a:ext cx="774109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73772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901295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62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19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06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56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716866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3303927" y="4619463"/>
            <a:ext cx="41294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BDFC3-6712-C949-BBBF-0CC970CCD40C}"/>
              </a:ext>
            </a:extLst>
          </p:cNvPr>
          <p:cNvGrpSpPr>
            <a:grpSpLocks noChangeAspect="1"/>
          </p:cNvGrpSpPr>
          <p:nvPr/>
        </p:nvGrpSpPr>
        <p:grpSpPr>
          <a:xfrm>
            <a:off x="380053" y="3939493"/>
            <a:ext cx="288000" cy="454666"/>
            <a:chOff x="5712843" y="968634"/>
            <a:chExt cx="1567673" cy="2474851"/>
          </a:xfrm>
          <a:solidFill>
            <a:schemeClr val="bg1"/>
          </a:solidFill>
        </p:grpSpPr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7E9A1206-BEBB-AA4B-B8F0-3BBB090D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843" y="1452553"/>
              <a:ext cx="1567673" cy="1990932"/>
            </a:xfrm>
            <a:prstGeom prst="roundRect">
              <a:avLst>
                <a:gd name="adj" fmla="val 7650"/>
              </a:avLst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BE61F440-1938-8046-A02B-5229653B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07" y="2417070"/>
              <a:ext cx="957963" cy="1016742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F13D307F-5638-C744-9F44-D77C0DA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37">
              <a:extLst>
                <a:ext uri="{FF2B5EF4-FFF2-40B4-BE49-F238E27FC236}">
                  <a16:creationId xmlns:a16="http://schemas.microsoft.com/office/drawing/2014/main" id="{B7908F9B-DC2C-EE42-A623-FF7008E8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B97C1FED-7B89-E240-A263-DB93DDF2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45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E552B75A-E6E4-D341-A5E6-D9AA463A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476" y="1611324"/>
              <a:ext cx="108903" cy="669993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7472DA4D-8439-9648-80D4-FE67E072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052" y="1977758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51E762D3-8D83-6846-981D-4BA56702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77" y="1742779"/>
              <a:ext cx="289602" cy="139078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42">
              <a:extLst>
                <a:ext uri="{FF2B5EF4-FFF2-40B4-BE49-F238E27FC236}">
                  <a16:creationId xmlns:a16="http://schemas.microsoft.com/office/drawing/2014/main" id="{742EDC50-7C72-994C-98F1-5C2FCEEBC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257" y="2068569"/>
              <a:ext cx="289602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43">
              <a:extLst>
                <a:ext uri="{FF2B5EF4-FFF2-40B4-BE49-F238E27FC236}">
                  <a16:creationId xmlns:a16="http://schemas.microsoft.com/office/drawing/2014/main" id="{F56456AC-C980-A842-94CB-809F0AD1E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122" y="1876781"/>
              <a:ext cx="289005" cy="138445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44">
              <a:extLst>
                <a:ext uri="{FF2B5EF4-FFF2-40B4-BE49-F238E27FC236}">
                  <a16:creationId xmlns:a16="http://schemas.microsoft.com/office/drawing/2014/main" id="{EFE4F979-18F4-204D-8DD5-C6175BA4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431" y="1246157"/>
              <a:ext cx="388932" cy="206396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7EA31419-7692-6844-A16F-1F1D2123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02" y="968634"/>
              <a:ext cx="951977" cy="277523"/>
            </a:xfrm>
            <a:prstGeom prst="round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BF373F-F25B-6145-83E7-465ACC928D1D}"/>
                </a:ext>
              </a:extLst>
            </p:cNvPr>
            <p:cNvSpPr/>
            <p:nvPr/>
          </p:nvSpPr>
          <p:spPr bwMode="auto">
            <a:xfrm>
              <a:off x="6187800" y="2582152"/>
              <a:ext cx="611172" cy="848480"/>
            </a:xfrm>
            <a:prstGeom prst="rect">
              <a:avLst/>
            </a:prstGeom>
            <a:grp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75565" tIns="87782" rIns="175565" bIns="87782" numCol="1" anchor="t" anchorCtr="0" compatLnSpc="1">
              <a:prstTxWarp prst="textNoShape">
                <a:avLst/>
              </a:prstTxWarp>
            </a:bodyPr>
            <a:lstStyle/>
            <a:p>
              <a:pPr defTabSz="1755603">
                <a:defRPr/>
              </a:pPr>
              <a:endParaRPr lang="en-US" sz="1200" kern="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8" name="Picture 4" descr="Member profile – Kepware – WITS Protocol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04" y="4928895"/>
            <a:ext cx="1019212" cy="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20564" y="3255375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572106" y="5229198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1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572106" y="3616664"/>
            <a:ext cx="63125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Path 2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225071" y="4751962"/>
            <a:ext cx="54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</a:t>
            </a:r>
          </a:p>
        </p:txBody>
      </p: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90856" y="1697915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8073239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608332" y="4756277"/>
            <a:ext cx="3292363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687349" y="5309934"/>
            <a:ext cx="173134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 (Ignition, KEPServerEX)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10554396" y="5309935"/>
            <a:ext cx="763796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10418689" y="5603837"/>
            <a:ext cx="14332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Graphic 184">
            <a:extLst>
              <a:ext uri="{FF2B5EF4-FFF2-40B4-BE49-F238E27FC236}">
                <a16:creationId xmlns:a16="http://schemas.microsoft.com/office/drawing/2014/main" id="{537287BB-EA8A-5D48-A976-5EA0D36D7D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1402048" y="4809642"/>
            <a:ext cx="432000" cy="432000"/>
          </a:xfrm>
          <a:prstGeom prst="rect">
            <a:avLst/>
          </a:prstGeom>
        </p:spPr>
      </p:pic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02048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398082" y="5216032"/>
            <a:ext cx="430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152888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1262830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143831" y="4238693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136" y="352654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2380" y="352654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75140" y="42386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S3 bucket: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7060" y="352776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272838" y="232112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7943" y="165437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264401" y="2318236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model table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6638" y="1765891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234792" y="2318236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8775" y="176682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079569" y="4238693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86716" y="352776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76880" y="3882144"/>
            <a:ext cx="128125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969336" y="3882144"/>
            <a:ext cx="61534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33580" y="3882145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08260" y="3883366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000550" y="3436309"/>
            <a:ext cx="2121098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assets’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(Ignition or KEPServerEX)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4624422" y="872986"/>
            <a:ext cx="90236" cy="5216881"/>
          </a:xfrm>
          <a:prstGeom prst="bentConnector3">
            <a:avLst>
              <a:gd name="adj1" fmla="val 353336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302757" y="4238693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Ingesting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4678" y="352654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295878" y="3882144"/>
            <a:ext cx="62650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22686" y="4238693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provisioning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34207" y="1503218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3061" y="1498466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23809" y="1492089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030241" y="1493385"/>
            <a:ext cx="2075606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81" idx="2"/>
          </p:cNvCxnSpPr>
          <p:nvPr/>
        </p:nvCxnSpPr>
        <p:spPr>
          <a:xfrm flipV="1">
            <a:off x="8752660" y="2794805"/>
            <a:ext cx="401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F029F2-E949-E34C-8C57-56AA146BFC5D}"/>
              </a:ext>
            </a:extLst>
          </p:cNvPr>
          <p:cNvSpPr/>
          <p:nvPr/>
        </p:nvSpPr>
        <p:spPr>
          <a:xfrm>
            <a:off x="3486253" y="3715189"/>
            <a:ext cx="336813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B8B582-8502-3241-917C-2093FDAAEE48}"/>
              </a:ext>
            </a:extLst>
          </p:cNvPr>
          <p:cNvSpPr txBox="1"/>
          <p:nvPr/>
        </p:nvSpPr>
        <p:spPr>
          <a:xfrm>
            <a:off x="3455687" y="3730465"/>
            <a:ext cx="39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C7CC62-A2FA-9F43-AEBD-03F6096BAE52}"/>
              </a:ext>
            </a:extLst>
          </p:cNvPr>
          <p:cNvSpPr/>
          <p:nvPr/>
        </p:nvSpPr>
        <p:spPr>
          <a:xfrm>
            <a:off x="5765183" y="4694655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204AC6-4888-494F-ACED-A7DD738BFA08}"/>
              </a:ext>
            </a:extLst>
          </p:cNvPr>
          <p:cNvSpPr txBox="1"/>
          <p:nvPr/>
        </p:nvSpPr>
        <p:spPr>
          <a:xfrm>
            <a:off x="5799316" y="4709931"/>
            <a:ext cx="27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CEE62A-18A1-8749-9541-8C5F2FF37CA0}"/>
              </a:ext>
            </a:extLst>
          </p:cNvPr>
          <p:cNvSpPr/>
          <p:nvPr/>
        </p:nvSpPr>
        <p:spPr>
          <a:xfrm>
            <a:off x="5105069" y="3029627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0C99BD-2DF9-4948-853A-78CF5B2A79A0}"/>
              </a:ext>
            </a:extLst>
          </p:cNvPr>
          <p:cNvSpPr txBox="1"/>
          <p:nvPr/>
        </p:nvSpPr>
        <p:spPr>
          <a:xfrm>
            <a:off x="5077304" y="3044903"/>
            <a:ext cx="39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B43EED-3CF1-6A4B-B4E2-0BD41D93664A}"/>
              </a:ext>
            </a:extLst>
          </p:cNvPr>
          <p:cNvSpPr/>
          <p:nvPr/>
        </p:nvSpPr>
        <p:spPr>
          <a:xfrm>
            <a:off x="7103322" y="4697430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13818F-8D40-EC46-BC30-3FEFA7E72F22}"/>
              </a:ext>
            </a:extLst>
          </p:cNvPr>
          <p:cNvSpPr txBox="1"/>
          <p:nvPr/>
        </p:nvSpPr>
        <p:spPr>
          <a:xfrm>
            <a:off x="7103322" y="4711146"/>
            <a:ext cx="33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1BBEDF-8D52-7044-8F04-9678DF1C1C84}"/>
              </a:ext>
            </a:extLst>
          </p:cNvPr>
          <p:cNvSpPr/>
          <p:nvPr/>
        </p:nvSpPr>
        <p:spPr>
          <a:xfrm>
            <a:off x="8585423" y="3009231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CE5E2E-1ABF-CA4A-9CEE-B8F1CB5542EC}"/>
              </a:ext>
            </a:extLst>
          </p:cNvPr>
          <p:cNvSpPr txBox="1"/>
          <p:nvPr/>
        </p:nvSpPr>
        <p:spPr>
          <a:xfrm>
            <a:off x="8619556" y="3024507"/>
            <a:ext cx="27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B216AB-F7A7-D342-B6FB-58187B307840}"/>
              </a:ext>
            </a:extLst>
          </p:cNvPr>
          <p:cNvSpPr/>
          <p:nvPr/>
        </p:nvSpPr>
        <p:spPr>
          <a:xfrm>
            <a:off x="9476541" y="3713239"/>
            <a:ext cx="338328" cy="338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FE54B6-A2E8-F949-85C9-3AEF1BF71616}"/>
              </a:ext>
            </a:extLst>
          </p:cNvPr>
          <p:cNvSpPr txBox="1"/>
          <p:nvPr/>
        </p:nvSpPr>
        <p:spPr>
          <a:xfrm>
            <a:off x="9510674" y="3728515"/>
            <a:ext cx="27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381750" y="1558637"/>
            <a:ext cx="2742621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785</Words>
  <Application>Microsoft Office PowerPoint</Application>
  <PresentationFormat>Widescreen</PresentationFormat>
  <Paragraphs>225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Marcia Johnston</cp:lastModifiedBy>
  <cp:revision>56</cp:revision>
  <dcterms:created xsi:type="dcterms:W3CDTF">2020-08-07T23:27:52Z</dcterms:created>
  <dcterms:modified xsi:type="dcterms:W3CDTF">2020-12-29T21:32:19Z</dcterms:modified>
</cp:coreProperties>
</file>