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6"/>
  </p:notesMasterIdLst>
  <p:handoutMasterIdLst>
    <p:handoutMasterId r:id="rId7"/>
  </p:handoutMasterIdLst>
  <p:sldIdLst>
    <p:sldId id="260" r:id="rId3"/>
    <p:sldId id="261" r:id="rId4"/>
    <p:sldId id="262" r:id="rId5"/>
  </p:sldIdLst>
  <p:sldSz cx="12192000" cy="1051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2FD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4" autoAdjust="0"/>
    <p:restoredTop sz="94299"/>
  </p:normalViewPr>
  <p:slideViewPr>
    <p:cSldViewPr snapToGrid="0" snapToObjects="1">
      <p:cViewPr>
        <p:scale>
          <a:sx n="66" d="100"/>
          <a:sy n="66" d="100"/>
        </p:scale>
        <p:origin x="32" y="-1132"/>
      </p:cViewPr>
      <p:guideLst>
        <p:guide pos="24"/>
        <p:guide orient="horz"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9888" y="1143000"/>
            <a:ext cx="3578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8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14054"/>
            <a:ext cx="6172200" cy="74728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2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99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9858"/>
            <a:ext cx="262890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9858"/>
            <a:ext cx="7734300" cy="89114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191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0956"/>
            <a:ext cx="10363200" cy="36609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3125"/>
            <a:ext cx="9144000" cy="253883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50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16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1600"/>
            <a:ext cx="10515600" cy="43741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037179"/>
            <a:ext cx="10515600" cy="2300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172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18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9861"/>
            <a:ext cx="1051560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77783"/>
            <a:ext cx="5157787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41115"/>
            <a:ext cx="5157787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77783"/>
            <a:ext cx="5183188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41115"/>
            <a:ext cx="5183188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783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71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14054"/>
            <a:ext cx="6172200" cy="74728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212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9861"/>
            <a:ext cx="105156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99291"/>
            <a:ext cx="105156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746406"/>
            <a:ext cx="41148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openxmlformats.org/officeDocument/2006/relationships/image" Target="../media/image28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6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.png"/><Relationship Id="rId18" Type="http://schemas.openxmlformats.org/officeDocument/2006/relationships/image" Target="../media/image10.svg"/><Relationship Id="rId26" Type="http://schemas.openxmlformats.org/officeDocument/2006/relationships/image" Target="../media/image30.svg"/><Relationship Id="rId3" Type="http://schemas.openxmlformats.org/officeDocument/2006/relationships/image" Target="../media/image20.svg"/><Relationship Id="rId21" Type="http://schemas.openxmlformats.org/officeDocument/2006/relationships/image" Target="../media/image1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17" Type="http://schemas.openxmlformats.org/officeDocument/2006/relationships/image" Target="../media/image9.png"/><Relationship Id="rId25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16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6.svg"/><Relationship Id="rId5" Type="http://schemas.openxmlformats.org/officeDocument/2006/relationships/image" Target="../media/image22.sv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28" Type="http://schemas.openxmlformats.org/officeDocument/2006/relationships/image" Target="../media/image33.svg"/><Relationship Id="rId10" Type="http://schemas.openxmlformats.org/officeDocument/2006/relationships/image" Target="../media/image2.svg"/><Relationship Id="rId19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4.svg"/><Relationship Id="rId22" Type="http://schemas.openxmlformats.org/officeDocument/2006/relationships/image" Target="../media/image12.svg"/><Relationship Id="rId27" Type="http://schemas.openxmlformats.org/officeDocument/2006/relationships/image" Target="../media/image32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529975ED-8831-FE4F-9133-BFF8747BC538}"/>
              </a:ext>
            </a:extLst>
          </p:cNvPr>
          <p:cNvSpPr/>
          <p:nvPr/>
        </p:nvSpPr>
        <p:spPr>
          <a:xfrm>
            <a:off x="3374012" y="4804387"/>
            <a:ext cx="1371183" cy="10353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D999AAE-B1FF-F744-AD65-0E11C6154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040" y="7597798"/>
            <a:ext cx="370281" cy="37028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BE56A90-4F1E-464E-A17F-E2596F84D5F3}"/>
              </a:ext>
            </a:extLst>
          </p:cNvPr>
          <p:cNvSpPr txBox="1"/>
          <p:nvPr/>
        </p:nvSpPr>
        <p:spPr>
          <a:xfrm>
            <a:off x="2530493" y="7993377"/>
            <a:ext cx="112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meter data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014DF5CB-7A1E-E344-8784-C4E78467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218" y="6167757"/>
            <a:ext cx="370281" cy="37028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FF7F3F-1403-7242-B30E-AA2FE3E61C83}"/>
              </a:ext>
            </a:extLst>
          </p:cNvPr>
          <p:cNvSpPr txBox="1"/>
          <p:nvPr/>
        </p:nvSpPr>
        <p:spPr>
          <a:xfrm>
            <a:off x="4971794" y="6515157"/>
            <a:ext cx="112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FF25B72E-2092-8A4A-872D-2FCCC1CF7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9123" y="6167757"/>
            <a:ext cx="370281" cy="3702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C1B1426-1922-E14D-BED8-15E3837076B1}"/>
              </a:ext>
            </a:extLst>
          </p:cNvPr>
          <p:cNvSpPr txBox="1"/>
          <p:nvPr/>
        </p:nvSpPr>
        <p:spPr>
          <a:xfrm>
            <a:off x="5720505" y="6515157"/>
            <a:ext cx="122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Partitioned business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4AD674-A0FE-B147-8254-EFD56D0C0194}"/>
              </a:ext>
            </a:extLst>
          </p:cNvPr>
          <p:cNvSpPr txBox="1"/>
          <p:nvPr/>
        </p:nvSpPr>
        <p:spPr>
          <a:xfrm>
            <a:off x="3994617" y="7970061"/>
            <a:ext cx="106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Crawlers, jobs, triggers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604ED4-CCD1-FF42-A4DE-A9EAAF1AE743}"/>
              </a:ext>
            </a:extLst>
          </p:cNvPr>
          <p:cNvSpPr txBox="1"/>
          <p:nvPr/>
        </p:nvSpPr>
        <p:spPr>
          <a:xfrm>
            <a:off x="5316907" y="7970061"/>
            <a:ext cx="111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Glue Data Catalog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273C578-4796-C548-B33E-9F5B25C3E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346" y="7574646"/>
            <a:ext cx="390266" cy="39026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35A4120-F5F2-9C48-A126-27E21987B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8704" y="7574646"/>
            <a:ext cx="313001" cy="3130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2F99D-7579-6045-B045-6C3D6D845B62}"/>
              </a:ext>
            </a:extLst>
          </p:cNvPr>
          <p:cNvCxnSpPr>
            <a:cxnSpLocks/>
          </p:cNvCxnSpPr>
          <p:nvPr/>
        </p:nvCxnSpPr>
        <p:spPr>
          <a:xfrm>
            <a:off x="3312807" y="7817172"/>
            <a:ext cx="280406" cy="41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A9A03D6-45FE-F34A-B428-FD025DFB68C9}"/>
              </a:ext>
            </a:extLst>
          </p:cNvPr>
          <p:cNvCxnSpPr>
            <a:cxnSpLocks/>
          </p:cNvCxnSpPr>
          <p:nvPr/>
        </p:nvCxnSpPr>
        <p:spPr>
          <a:xfrm flipV="1">
            <a:off x="5533355" y="6955023"/>
            <a:ext cx="0" cy="2151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96AADF-8ED8-F349-B90D-1589BBDE08C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092055" y="8421791"/>
            <a:ext cx="0" cy="384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BA09F7-B6C0-AC4C-99DD-BFB08A5CBACB}"/>
              </a:ext>
            </a:extLst>
          </p:cNvPr>
          <p:cNvSpPr txBox="1"/>
          <p:nvPr/>
        </p:nvSpPr>
        <p:spPr>
          <a:xfrm>
            <a:off x="2479638" y="8770527"/>
            <a:ext cx="12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MDM system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7F8E8D-1A79-C84C-BED7-1042E9B828BF}"/>
              </a:ext>
            </a:extLst>
          </p:cNvPr>
          <p:cNvSpPr txBox="1"/>
          <p:nvPr/>
        </p:nvSpPr>
        <p:spPr>
          <a:xfrm>
            <a:off x="3364764" y="5562728"/>
            <a:ext cx="139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DFE0987-6FF0-1649-A02D-E3A45D54B6E7}"/>
              </a:ext>
            </a:extLst>
          </p:cNvPr>
          <p:cNvSpPr txBox="1"/>
          <p:nvPr/>
        </p:nvSpPr>
        <p:spPr>
          <a:xfrm>
            <a:off x="7435214" y="6324699"/>
            <a:ext cx="163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6834BE-A9A7-944F-8B2D-B6239A5BA7AB}"/>
              </a:ext>
            </a:extLst>
          </p:cNvPr>
          <p:cNvSpPr txBox="1"/>
          <p:nvPr/>
        </p:nvSpPr>
        <p:spPr>
          <a:xfrm>
            <a:off x="10543491" y="4827735"/>
            <a:ext cx="103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837C5DDA-AD93-404E-9ED3-3816611B1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33875" y="4370911"/>
            <a:ext cx="444948" cy="4449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9540B20-FE25-9A4F-9CE7-ADD354375A3E}"/>
              </a:ext>
            </a:extLst>
          </p:cNvPr>
          <p:cNvSpPr txBox="1"/>
          <p:nvPr/>
        </p:nvSpPr>
        <p:spPr>
          <a:xfrm>
            <a:off x="9216031" y="6469347"/>
            <a:ext cx="163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1DE0ED59-4EA0-7040-9DE2-39FD0A409A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2206" y="6049797"/>
            <a:ext cx="418266" cy="41826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DE507D1-607F-5042-9F64-31027982F6A2}"/>
              </a:ext>
            </a:extLst>
          </p:cNvPr>
          <p:cNvSpPr txBox="1"/>
          <p:nvPr/>
        </p:nvSpPr>
        <p:spPr>
          <a:xfrm>
            <a:off x="10479974" y="6464872"/>
            <a:ext cx="138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2A6F0977-5E9A-934C-A7DC-2B27249FEF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2652" y="6044810"/>
            <a:ext cx="428240" cy="428240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2E94A4-8533-744B-A33D-E169CEEBB7C4}"/>
              </a:ext>
            </a:extLst>
          </p:cNvPr>
          <p:cNvCxnSpPr>
            <a:cxnSpLocks/>
            <a:stCxn id="64" idx="3"/>
            <a:endCxn id="121" idx="1"/>
          </p:cNvCxnSpPr>
          <p:nvPr/>
        </p:nvCxnSpPr>
        <p:spPr>
          <a:xfrm flipV="1">
            <a:off x="9233239" y="6258930"/>
            <a:ext cx="588967" cy="110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57D98D8-0606-324B-8747-B576F9704E1D}"/>
              </a:ext>
            </a:extLst>
          </p:cNvPr>
          <p:cNvCxnSpPr>
            <a:cxnSpLocks/>
          </p:cNvCxnSpPr>
          <p:nvPr/>
        </p:nvCxnSpPr>
        <p:spPr>
          <a:xfrm flipV="1">
            <a:off x="11056349" y="3944866"/>
            <a:ext cx="1325" cy="4133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474FC6-0BC9-8148-9614-072FE0153871}"/>
              </a:ext>
            </a:extLst>
          </p:cNvPr>
          <p:cNvSpPr txBox="1"/>
          <p:nvPr/>
        </p:nvSpPr>
        <p:spPr>
          <a:xfrm>
            <a:off x="10371320" y="3680567"/>
            <a:ext cx="1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 query results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A8613868-A292-4341-BAEA-EE9D6F8F17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26147" y="4395834"/>
            <a:ext cx="410384" cy="410384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C2387359-D08C-7C46-98E1-6A491E3BA2AA}"/>
              </a:ext>
            </a:extLst>
          </p:cNvPr>
          <p:cNvSpPr txBox="1"/>
          <p:nvPr/>
        </p:nvSpPr>
        <p:spPr>
          <a:xfrm>
            <a:off x="9430258" y="4827735"/>
            <a:ext cx="120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9CDCAE5-0082-1246-9A8B-320DE74F467E}"/>
              </a:ext>
            </a:extLst>
          </p:cNvPr>
          <p:cNvCxnSpPr>
            <a:cxnSpLocks/>
            <a:stCxn id="128" idx="3"/>
            <a:endCxn id="116" idx="1"/>
          </p:cNvCxnSpPr>
          <p:nvPr/>
        </p:nvCxnSpPr>
        <p:spPr>
          <a:xfrm flipV="1">
            <a:off x="10236531" y="4593385"/>
            <a:ext cx="597344" cy="76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BCC5529-42F4-F249-95C9-6E0F36420428}"/>
              </a:ext>
            </a:extLst>
          </p:cNvPr>
          <p:cNvSpPr txBox="1"/>
          <p:nvPr/>
        </p:nvSpPr>
        <p:spPr>
          <a:xfrm>
            <a:off x="5677399" y="4825297"/>
            <a:ext cx="1313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93B55645-88B2-6E4A-BCF8-D4246C619E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29071" y="4386125"/>
            <a:ext cx="410384" cy="410384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D7FBA4-25C0-EB45-B3C2-48ECFEECCC73}"/>
              </a:ext>
            </a:extLst>
          </p:cNvPr>
          <p:cNvCxnSpPr>
            <a:cxnSpLocks/>
            <a:stCxn id="128" idx="1"/>
            <a:endCxn id="132" idx="3"/>
          </p:cNvCxnSpPr>
          <p:nvPr/>
        </p:nvCxnSpPr>
        <p:spPr>
          <a:xfrm flipH="1" flipV="1">
            <a:off x="6539455" y="4591317"/>
            <a:ext cx="3286692" cy="97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18A6B-4C88-0E45-8C39-CE9737A0C5F6}"/>
              </a:ext>
            </a:extLst>
          </p:cNvPr>
          <p:cNvCxnSpPr>
            <a:cxnSpLocks/>
            <a:stCxn id="131" idx="2"/>
            <a:endCxn id="96" idx="0"/>
          </p:cNvCxnSpPr>
          <p:nvPr/>
        </p:nvCxnSpPr>
        <p:spPr>
          <a:xfrm>
            <a:off x="6334264" y="5102296"/>
            <a:ext cx="0" cy="10654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416143F-BE90-FC46-8DEA-E5DD40DE27BC}"/>
              </a:ext>
            </a:extLst>
          </p:cNvPr>
          <p:cNvSpPr txBox="1"/>
          <p:nvPr/>
        </p:nvSpPr>
        <p:spPr>
          <a:xfrm>
            <a:off x="7659366" y="8065800"/>
            <a:ext cx="140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Batch processing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B05410-149E-9547-BD5B-A50862AD247E}"/>
              </a:ext>
            </a:extLst>
          </p:cNvPr>
          <p:cNvCxnSpPr>
            <a:cxnSpLocks/>
          </p:cNvCxnSpPr>
          <p:nvPr/>
        </p:nvCxnSpPr>
        <p:spPr>
          <a:xfrm>
            <a:off x="7136026" y="6252489"/>
            <a:ext cx="196040" cy="8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11CCF1D-CCE1-BB47-9C55-F94B651198E2}"/>
              </a:ext>
            </a:extLst>
          </p:cNvPr>
          <p:cNvCxnSpPr>
            <a:cxnSpLocks/>
          </p:cNvCxnSpPr>
          <p:nvPr/>
        </p:nvCxnSpPr>
        <p:spPr>
          <a:xfrm>
            <a:off x="9233239" y="8000518"/>
            <a:ext cx="575626" cy="39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37">
            <a:extLst>
              <a:ext uri="{FF2B5EF4-FFF2-40B4-BE49-F238E27FC236}">
                <a16:creationId xmlns:a16="http://schemas.microsoft.com/office/drawing/2014/main" id="{4F3BA387-A4C1-D04E-9E3C-1B60FC37FC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08865" y="7780022"/>
            <a:ext cx="444948" cy="4449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C95DE67-16D0-094F-848B-C6DF6977F92D}"/>
              </a:ext>
            </a:extLst>
          </p:cNvPr>
          <p:cNvSpPr txBox="1"/>
          <p:nvPr/>
        </p:nvSpPr>
        <p:spPr>
          <a:xfrm>
            <a:off x="9529648" y="8253056"/>
            <a:ext cx="100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5FB522-AC40-5F40-91F0-75BFA9ABAA06}"/>
              </a:ext>
            </a:extLst>
          </p:cNvPr>
          <p:cNvCxnSpPr>
            <a:cxnSpLocks/>
            <a:stCxn id="123" idx="1"/>
            <a:endCxn id="121" idx="3"/>
          </p:cNvCxnSpPr>
          <p:nvPr/>
        </p:nvCxnSpPr>
        <p:spPr>
          <a:xfrm flipH="1">
            <a:off x="10240472" y="6258930"/>
            <a:ext cx="692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EBD4A66-3DE6-CA43-982C-A3FC873186ED}"/>
              </a:ext>
            </a:extLst>
          </p:cNvPr>
          <p:cNvSpPr/>
          <p:nvPr/>
        </p:nvSpPr>
        <p:spPr>
          <a:xfrm>
            <a:off x="2523341" y="4078704"/>
            <a:ext cx="9208655" cy="4621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3F3D35DB-A7C9-8145-8633-3D178A59D0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23341" y="4076647"/>
            <a:ext cx="317131" cy="3302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5B788824-C20D-5840-9402-EB33490936A5}"/>
              </a:ext>
            </a:extLst>
          </p:cNvPr>
          <p:cNvSpPr/>
          <p:nvPr/>
        </p:nvSpPr>
        <p:spPr>
          <a:xfrm>
            <a:off x="3227865" y="4412453"/>
            <a:ext cx="1648950" cy="152560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72D434FD-9529-294E-82A8-F5CEFB1D5C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27865" y="4422187"/>
            <a:ext cx="330200" cy="33020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2492DE7-7E3C-094A-8D1A-05B986E5FA3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72682" y="4810279"/>
            <a:ext cx="201848" cy="21333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3DD9348F-C351-D342-829A-CBFF25F034B4}"/>
              </a:ext>
            </a:extLst>
          </p:cNvPr>
          <p:cNvSpPr txBox="1"/>
          <p:nvPr/>
        </p:nvSpPr>
        <p:spPr>
          <a:xfrm>
            <a:off x="8383926" y="6998792"/>
            <a:ext cx="865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1BF442D6-DFF8-A646-BAF0-E22CD5E797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84940" y="6972091"/>
            <a:ext cx="325113" cy="325113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66DA029-E220-8D41-BF98-03084135C082}"/>
              </a:ext>
            </a:extLst>
          </p:cNvPr>
          <p:cNvCxnSpPr>
            <a:cxnSpLocks/>
          </p:cNvCxnSpPr>
          <p:nvPr/>
        </p:nvCxnSpPr>
        <p:spPr>
          <a:xfrm>
            <a:off x="8247496" y="6727144"/>
            <a:ext cx="0" cy="1993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>
            <a:extLst>
              <a:ext uri="{FF2B5EF4-FFF2-40B4-BE49-F238E27FC236}">
                <a16:creationId xmlns:a16="http://schemas.microsoft.com/office/drawing/2014/main" id="{C2E2D05B-0F5C-D146-9EBF-B3EEDE9FA56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20421" y="5108845"/>
            <a:ext cx="442322" cy="442322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C30688-5C68-2A42-BB0C-06581D0D7A56}"/>
              </a:ext>
            </a:extLst>
          </p:cNvPr>
          <p:cNvCxnSpPr>
            <a:cxnSpLocks/>
            <a:stCxn id="129" idx="2"/>
            <a:endCxn id="121" idx="0"/>
          </p:cNvCxnSpPr>
          <p:nvPr/>
        </p:nvCxnSpPr>
        <p:spPr>
          <a:xfrm>
            <a:off x="10031339" y="5104734"/>
            <a:ext cx="0" cy="9450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986F256-CD3D-8741-BD3B-3752075ECF32}"/>
              </a:ext>
            </a:extLst>
          </p:cNvPr>
          <p:cNvCxnSpPr>
            <a:cxnSpLocks/>
          </p:cNvCxnSpPr>
          <p:nvPr/>
        </p:nvCxnSpPr>
        <p:spPr>
          <a:xfrm flipV="1">
            <a:off x="4051796" y="5829336"/>
            <a:ext cx="0" cy="13451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9AAAC3F-DE6A-1647-8F80-881C617CA4E8}"/>
              </a:ext>
            </a:extLst>
          </p:cNvPr>
          <p:cNvSpPr/>
          <p:nvPr/>
        </p:nvSpPr>
        <p:spPr>
          <a:xfrm>
            <a:off x="7321165" y="7540058"/>
            <a:ext cx="1912074" cy="9297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D49F6980-32EE-A947-A066-82D4D36E1B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328958" y="7548206"/>
            <a:ext cx="330200" cy="330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44EC883-52EE-6444-AE9F-4FC48038CDE1}"/>
              </a:ext>
            </a:extLst>
          </p:cNvPr>
          <p:cNvSpPr/>
          <p:nvPr/>
        </p:nvSpPr>
        <p:spPr>
          <a:xfrm>
            <a:off x="7321165" y="5812793"/>
            <a:ext cx="1912074" cy="91435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B11986D4-EBFA-DD41-82B0-889387DB24B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332066" y="5813784"/>
            <a:ext cx="330200" cy="3302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29A3B8-EA19-7540-B798-D6AF7CE6994B}"/>
              </a:ext>
            </a:extLst>
          </p:cNvPr>
          <p:cNvCxnSpPr>
            <a:cxnSpLocks/>
          </p:cNvCxnSpPr>
          <p:nvPr/>
        </p:nvCxnSpPr>
        <p:spPr>
          <a:xfrm>
            <a:off x="7134420" y="8002546"/>
            <a:ext cx="196040" cy="8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59F860-BFB7-B94B-9F67-B6A380238D07}"/>
              </a:ext>
            </a:extLst>
          </p:cNvPr>
          <p:cNvCxnSpPr>
            <a:cxnSpLocks/>
          </p:cNvCxnSpPr>
          <p:nvPr/>
        </p:nvCxnSpPr>
        <p:spPr>
          <a:xfrm>
            <a:off x="7134503" y="6252489"/>
            <a:ext cx="0" cy="17480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B24E66-9803-2D48-8B2E-73D5DB273125}"/>
              </a:ext>
            </a:extLst>
          </p:cNvPr>
          <p:cNvCxnSpPr>
            <a:cxnSpLocks/>
          </p:cNvCxnSpPr>
          <p:nvPr/>
        </p:nvCxnSpPr>
        <p:spPr>
          <a:xfrm>
            <a:off x="6519404" y="6370689"/>
            <a:ext cx="61501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3C0C55C-F035-4C4E-9F21-CA9F8B6828A7}"/>
              </a:ext>
            </a:extLst>
          </p:cNvPr>
          <p:cNvSpPr/>
          <p:nvPr/>
        </p:nvSpPr>
        <p:spPr>
          <a:xfrm>
            <a:off x="7002762" y="5420925"/>
            <a:ext cx="4629750" cy="31619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pipeline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8FBF7D-A295-FA49-9198-98A3F3FDDF76}"/>
              </a:ext>
            </a:extLst>
          </p:cNvPr>
          <p:cNvCxnSpPr>
            <a:cxnSpLocks/>
          </p:cNvCxnSpPr>
          <p:nvPr/>
        </p:nvCxnSpPr>
        <p:spPr>
          <a:xfrm>
            <a:off x="8245037" y="7323687"/>
            <a:ext cx="0" cy="1993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11726DE-B258-C04A-BBF9-70CA59368249}"/>
              </a:ext>
            </a:extLst>
          </p:cNvPr>
          <p:cNvCxnSpPr>
            <a:cxnSpLocks/>
          </p:cNvCxnSpPr>
          <p:nvPr/>
        </p:nvCxnSpPr>
        <p:spPr>
          <a:xfrm flipV="1">
            <a:off x="6334263" y="6959373"/>
            <a:ext cx="0" cy="2151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D5526D2-9CB8-FE4A-BCEE-8773CEBA6389}"/>
              </a:ext>
            </a:extLst>
          </p:cNvPr>
          <p:cNvSpPr/>
          <p:nvPr/>
        </p:nvSpPr>
        <p:spPr>
          <a:xfrm>
            <a:off x="2636412" y="6023211"/>
            <a:ext cx="4247598" cy="2559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pipeline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323925-8BFE-6646-B65D-6C86655806C2}"/>
              </a:ext>
            </a:extLst>
          </p:cNvPr>
          <p:cNvSpPr/>
          <p:nvPr/>
        </p:nvSpPr>
        <p:spPr>
          <a:xfrm>
            <a:off x="3590730" y="7156081"/>
            <a:ext cx="3175169" cy="13137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Glue workflow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3323925-8BFE-6646-B65D-6C86655806C2}"/>
              </a:ext>
            </a:extLst>
          </p:cNvPr>
          <p:cNvSpPr/>
          <p:nvPr/>
        </p:nvSpPr>
        <p:spPr>
          <a:xfrm>
            <a:off x="2823437" y="6946399"/>
            <a:ext cx="2665051" cy="13137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Glue workflow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D999AAE-B1FF-F744-AD65-0E11C615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398" y="7406684"/>
            <a:ext cx="393192" cy="39319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BE56A90-4F1E-464E-A17F-E2596F84D5F3}"/>
              </a:ext>
            </a:extLst>
          </p:cNvPr>
          <p:cNvSpPr txBox="1"/>
          <p:nvPr/>
        </p:nvSpPr>
        <p:spPr>
          <a:xfrm>
            <a:off x="1487434" y="7788246"/>
            <a:ext cx="112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meter data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014DF5CB-7A1E-E344-8784-C4E78467B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022" y="5563433"/>
            <a:ext cx="393192" cy="39319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FF7F3F-1403-7242-B30E-AA2FE3E61C83}"/>
              </a:ext>
            </a:extLst>
          </p:cNvPr>
          <p:cNvSpPr txBox="1"/>
          <p:nvPr/>
        </p:nvSpPr>
        <p:spPr>
          <a:xfrm>
            <a:off x="3919599" y="5910834"/>
            <a:ext cx="112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FF25B72E-2092-8A4A-872D-2FCCC1CF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6927" y="5563433"/>
            <a:ext cx="393192" cy="39319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C1B1426-1922-E14D-BED8-15E3837076B1}"/>
              </a:ext>
            </a:extLst>
          </p:cNvPr>
          <p:cNvSpPr txBox="1"/>
          <p:nvPr/>
        </p:nvSpPr>
        <p:spPr>
          <a:xfrm>
            <a:off x="4668310" y="5910834"/>
            <a:ext cx="122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Partitioned business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4AD674-A0FE-B147-8254-EFD56D0C0194}"/>
              </a:ext>
            </a:extLst>
          </p:cNvPr>
          <p:cNvSpPr txBox="1"/>
          <p:nvPr/>
        </p:nvSpPr>
        <p:spPr>
          <a:xfrm>
            <a:off x="3075772" y="7788246"/>
            <a:ext cx="106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Crawlers, jobs, triggers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604ED4-CCD1-FF42-A4DE-A9EAAF1AE743}"/>
              </a:ext>
            </a:extLst>
          </p:cNvPr>
          <p:cNvSpPr txBox="1"/>
          <p:nvPr/>
        </p:nvSpPr>
        <p:spPr>
          <a:xfrm>
            <a:off x="4169462" y="7788246"/>
            <a:ext cx="111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Glue Data Catalog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273C578-4796-C548-B33E-9F5B25C3E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1501" y="7408147"/>
            <a:ext cx="390266" cy="3902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2F99D-7579-6045-B045-6C3D6D845B62}"/>
              </a:ext>
            </a:extLst>
          </p:cNvPr>
          <p:cNvCxnSpPr>
            <a:cxnSpLocks/>
            <a:stCxn id="51" idx="3"/>
            <a:endCxn id="76" idx="1"/>
          </p:cNvCxnSpPr>
          <p:nvPr/>
        </p:nvCxnSpPr>
        <p:spPr>
          <a:xfrm>
            <a:off x="2245590" y="7603280"/>
            <a:ext cx="57784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A9A03D6-45FE-F34A-B428-FD025DFB68C9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4481160" y="6372499"/>
            <a:ext cx="0" cy="5739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96AADF-8ED8-F349-B90D-1589BBDE08C5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1263555" y="7603280"/>
            <a:ext cx="5888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BA09F7-B6C0-AC4C-99DD-BFB08A5CBACB}"/>
              </a:ext>
            </a:extLst>
          </p:cNvPr>
          <p:cNvSpPr txBox="1"/>
          <p:nvPr/>
        </p:nvSpPr>
        <p:spPr>
          <a:xfrm>
            <a:off x="149947" y="7464781"/>
            <a:ext cx="111360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MDM system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DFE0987-6FF0-1649-A02D-E3A45D54B6E7}"/>
              </a:ext>
            </a:extLst>
          </p:cNvPr>
          <p:cNvSpPr txBox="1"/>
          <p:nvPr/>
        </p:nvSpPr>
        <p:spPr>
          <a:xfrm>
            <a:off x="6383019" y="5720376"/>
            <a:ext cx="163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6834BE-A9A7-944F-8B2D-B6239A5BA7AB}"/>
              </a:ext>
            </a:extLst>
          </p:cNvPr>
          <p:cNvSpPr txBox="1"/>
          <p:nvPr/>
        </p:nvSpPr>
        <p:spPr>
          <a:xfrm>
            <a:off x="9634675" y="4210399"/>
            <a:ext cx="103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837C5DDA-AD93-404E-9ED3-3816611B1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3752" y="3767782"/>
            <a:ext cx="438912" cy="43891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9540B20-FE25-9A4F-9CE7-ADD354375A3E}"/>
              </a:ext>
            </a:extLst>
          </p:cNvPr>
          <p:cNvSpPr txBox="1"/>
          <p:nvPr/>
        </p:nvSpPr>
        <p:spPr>
          <a:xfrm>
            <a:off x="8163836" y="5865024"/>
            <a:ext cx="163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1DE0ED59-4EA0-7040-9DE2-39FD0A409A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59688" y="5446189"/>
            <a:ext cx="438912" cy="438912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DE507D1-607F-5042-9F64-31027982F6A2}"/>
              </a:ext>
            </a:extLst>
          </p:cNvPr>
          <p:cNvSpPr txBox="1"/>
          <p:nvPr/>
        </p:nvSpPr>
        <p:spPr>
          <a:xfrm>
            <a:off x="9460077" y="5860549"/>
            <a:ext cx="138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2A6F0977-5E9A-934C-A7DC-2B27249FEF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56612" y="5469049"/>
            <a:ext cx="393192" cy="393192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2E94A4-8533-744B-A33D-E169CEEBB7C4}"/>
              </a:ext>
            </a:extLst>
          </p:cNvPr>
          <p:cNvCxnSpPr>
            <a:cxnSpLocks/>
            <a:stCxn id="64" idx="3"/>
            <a:endCxn id="121" idx="1"/>
          </p:cNvCxnSpPr>
          <p:nvPr/>
        </p:nvCxnSpPr>
        <p:spPr>
          <a:xfrm flipV="1">
            <a:off x="8181044" y="5665645"/>
            <a:ext cx="57864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57D98D8-0606-324B-8747-B576F9704E1D}"/>
              </a:ext>
            </a:extLst>
          </p:cNvPr>
          <p:cNvCxnSpPr>
            <a:cxnSpLocks/>
            <a:stCxn id="116" idx="3"/>
            <a:endCxn id="26" idx="1"/>
          </p:cNvCxnSpPr>
          <p:nvPr/>
        </p:nvCxnSpPr>
        <p:spPr>
          <a:xfrm>
            <a:off x="10372664" y="3987238"/>
            <a:ext cx="4466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474FC6-0BC9-8148-9614-072FE0153871}"/>
              </a:ext>
            </a:extLst>
          </p:cNvPr>
          <p:cNvSpPr txBox="1"/>
          <p:nvPr/>
        </p:nvSpPr>
        <p:spPr>
          <a:xfrm>
            <a:off x="10819292" y="3848739"/>
            <a:ext cx="1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 query results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A8613868-A292-4341-BAEA-EE9D6F8F17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59688" y="3767782"/>
            <a:ext cx="438912" cy="43891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C2387359-D08C-7C46-98E1-6A491E3BA2AA}"/>
              </a:ext>
            </a:extLst>
          </p:cNvPr>
          <p:cNvSpPr txBox="1"/>
          <p:nvPr/>
        </p:nvSpPr>
        <p:spPr>
          <a:xfrm>
            <a:off x="8378063" y="4210399"/>
            <a:ext cx="120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9CDCAE5-0082-1246-9A8B-320DE74F467E}"/>
              </a:ext>
            </a:extLst>
          </p:cNvPr>
          <p:cNvCxnSpPr>
            <a:cxnSpLocks/>
            <a:stCxn id="128" idx="3"/>
            <a:endCxn id="116" idx="1"/>
          </p:cNvCxnSpPr>
          <p:nvPr/>
        </p:nvCxnSpPr>
        <p:spPr>
          <a:xfrm>
            <a:off x="9198600" y="3987238"/>
            <a:ext cx="7351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BCC5529-42F4-F249-95C9-6E0F36420428}"/>
              </a:ext>
            </a:extLst>
          </p:cNvPr>
          <p:cNvSpPr txBox="1"/>
          <p:nvPr/>
        </p:nvSpPr>
        <p:spPr>
          <a:xfrm>
            <a:off x="4625204" y="4210399"/>
            <a:ext cx="1313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93B55645-88B2-6E4A-BCF8-D4246C619E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76876" y="3767782"/>
            <a:ext cx="438912" cy="438912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D7FBA4-25C0-EB45-B3C2-48ECFEECCC73}"/>
              </a:ext>
            </a:extLst>
          </p:cNvPr>
          <p:cNvCxnSpPr>
            <a:cxnSpLocks/>
            <a:stCxn id="128" idx="1"/>
            <a:endCxn id="132" idx="3"/>
          </p:cNvCxnSpPr>
          <p:nvPr/>
        </p:nvCxnSpPr>
        <p:spPr>
          <a:xfrm flipH="1">
            <a:off x="5515788" y="3987238"/>
            <a:ext cx="32439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18A6B-4C88-0E45-8C39-CE9737A0C5F6}"/>
              </a:ext>
            </a:extLst>
          </p:cNvPr>
          <p:cNvCxnSpPr>
            <a:cxnSpLocks/>
            <a:stCxn id="131" idx="2"/>
            <a:endCxn id="96" idx="0"/>
          </p:cNvCxnSpPr>
          <p:nvPr/>
        </p:nvCxnSpPr>
        <p:spPr>
          <a:xfrm>
            <a:off x="5282069" y="4487398"/>
            <a:ext cx="11454" cy="10760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416143F-BE90-FC46-8DEA-E5DD40DE27BC}"/>
              </a:ext>
            </a:extLst>
          </p:cNvPr>
          <p:cNvSpPr txBox="1"/>
          <p:nvPr/>
        </p:nvSpPr>
        <p:spPr>
          <a:xfrm>
            <a:off x="6607171" y="7856118"/>
            <a:ext cx="140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Batch processing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B05410-149E-9547-BD5B-A50862AD247E}"/>
              </a:ext>
            </a:extLst>
          </p:cNvPr>
          <p:cNvCxnSpPr>
            <a:cxnSpLocks/>
          </p:cNvCxnSpPr>
          <p:nvPr/>
        </p:nvCxnSpPr>
        <p:spPr>
          <a:xfrm>
            <a:off x="6083831" y="5648166"/>
            <a:ext cx="196040" cy="8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11CCF1D-CCE1-BB47-9C55-F94B651198E2}"/>
              </a:ext>
            </a:extLst>
          </p:cNvPr>
          <p:cNvCxnSpPr>
            <a:cxnSpLocks/>
          </p:cNvCxnSpPr>
          <p:nvPr/>
        </p:nvCxnSpPr>
        <p:spPr>
          <a:xfrm>
            <a:off x="8181044" y="7790836"/>
            <a:ext cx="575626" cy="39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37">
            <a:extLst>
              <a:ext uri="{FF2B5EF4-FFF2-40B4-BE49-F238E27FC236}">
                <a16:creationId xmlns:a16="http://schemas.microsoft.com/office/drawing/2014/main" id="{4F3BA387-A4C1-D04E-9E3C-1B60FC37FC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59688" y="7570340"/>
            <a:ext cx="438912" cy="438912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C95DE67-16D0-094F-848B-C6DF6977F92D}"/>
              </a:ext>
            </a:extLst>
          </p:cNvPr>
          <p:cNvSpPr txBox="1"/>
          <p:nvPr/>
        </p:nvSpPr>
        <p:spPr>
          <a:xfrm>
            <a:off x="8477453" y="8043374"/>
            <a:ext cx="100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5FB522-AC40-5F40-91F0-75BFA9ABAA06}"/>
              </a:ext>
            </a:extLst>
          </p:cNvPr>
          <p:cNvCxnSpPr>
            <a:cxnSpLocks/>
            <a:stCxn id="123" idx="1"/>
            <a:endCxn id="121" idx="3"/>
          </p:cNvCxnSpPr>
          <p:nvPr/>
        </p:nvCxnSpPr>
        <p:spPr>
          <a:xfrm flipH="1">
            <a:off x="9198600" y="5665645"/>
            <a:ext cx="75801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EBD4A66-3DE6-CA43-982C-A3FC873186ED}"/>
              </a:ext>
            </a:extLst>
          </p:cNvPr>
          <p:cNvSpPr/>
          <p:nvPr/>
        </p:nvSpPr>
        <p:spPr>
          <a:xfrm>
            <a:off x="1471146" y="2620139"/>
            <a:ext cx="9208655" cy="58230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3F3D35DB-A7C9-8145-8633-3D178A59D0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78298" y="2620139"/>
            <a:ext cx="317131" cy="33020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3DD9348F-C351-D342-829A-CBFF25F034B4}"/>
              </a:ext>
            </a:extLst>
          </p:cNvPr>
          <p:cNvSpPr txBox="1"/>
          <p:nvPr/>
        </p:nvSpPr>
        <p:spPr>
          <a:xfrm>
            <a:off x="6792217" y="6822758"/>
            <a:ext cx="865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1BF442D6-DFF8-A646-BAF0-E22CD5E797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28411" y="6464017"/>
            <a:ext cx="393192" cy="393192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66DA029-E220-8D41-BF98-03084135C082}"/>
              </a:ext>
            </a:extLst>
          </p:cNvPr>
          <p:cNvCxnSpPr>
            <a:cxnSpLocks/>
            <a:stCxn id="64" idx="2"/>
            <a:endCxn id="165" idx="0"/>
          </p:cNvCxnSpPr>
          <p:nvPr/>
        </p:nvCxnSpPr>
        <p:spPr>
          <a:xfrm>
            <a:off x="7225007" y="6122821"/>
            <a:ext cx="0" cy="3411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29975ED-8831-FE4F-9133-BFF8747BC538}"/>
              </a:ext>
            </a:extLst>
          </p:cNvPr>
          <p:cNvSpPr/>
          <p:nvPr/>
        </p:nvSpPr>
        <p:spPr>
          <a:xfrm>
            <a:off x="2321817" y="3452058"/>
            <a:ext cx="1371183" cy="10353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7F8E8D-1A79-C84C-BED7-1042E9B828BF}"/>
              </a:ext>
            </a:extLst>
          </p:cNvPr>
          <p:cNvSpPr txBox="1"/>
          <p:nvPr/>
        </p:nvSpPr>
        <p:spPr>
          <a:xfrm>
            <a:off x="2312569" y="4210399"/>
            <a:ext cx="139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788824-C20D-5840-9402-EB33490936A5}"/>
              </a:ext>
            </a:extLst>
          </p:cNvPr>
          <p:cNvSpPr/>
          <p:nvPr/>
        </p:nvSpPr>
        <p:spPr>
          <a:xfrm>
            <a:off x="2175670" y="3060124"/>
            <a:ext cx="1648950" cy="152560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72D434FD-9529-294E-82A8-F5CEFB1D5CB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75670" y="3069858"/>
            <a:ext cx="330200" cy="330200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2492DE7-7E3C-094A-8D1A-05B986E5FA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20487" y="3457950"/>
            <a:ext cx="201848" cy="213335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C2E2D05B-0F5C-D146-9EBF-B3EEDE9FA5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68226" y="3766077"/>
            <a:ext cx="442322" cy="442322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C30688-5C68-2A42-BB0C-06581D0D7A56}"/>
              </a:ext>
            </a:extLst>
          </p:cNvPr>
          <p:cNvCxnSpPr>
            <a:cxnSpLocks/>
            <a:stCxn id="129" idx="2"/>
            <a:endCxn id="121" idx="0"/>
          </p:cNvCxnSpPr>
          <p:nvPr/>
        </p:nvCxnSpPr>
        <p:spPr>
          <a:xfrm>
            <a:off x="8979144" y="4487398"/>
            <a:ext cx="0" cy="95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986F256-CD3D-8741-BD3B-3752075ECF32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3000145" y="4585727"/>
            <a:ext cx="0" cy="23606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9AAAC3F-DE6A-1647-8F80-881C617CA4E8}"/>
              </a:ext>
            </a:extLst>
          </p:cNvPr>
          <p:cNvSpPr/>
          <p:nvPr/>
        </p:nvSpPr>
        <p:spPr>
          <a:xfrm>
            <a:off x="6268970" y="7330376"/>
            <a:ext cx="1912074" cy="9297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D49F6980-32EE-A947-A066-82D4D36E1B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72149" y="7338524"/>
            <a:ext cx="330200" cy="330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44EC883-52EE-6444-AE9F-4FC48038CDE1}"/>
              </a:ext>
            </a:extLst>
          </p:cNvPr>
          <p:cNvSpPr/>
          <p:nvPr/>
        </p:nvSpPr>
        <p:spPr>
          <a:xfrm>
            <a:off x="6268970" y="5208470"/>
            <a:ext cx="1912074" cy="91435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B11986D4-EBFA-DD41-82B0-889387DB24B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70856" y="5209461"/>
            <a:ext cx="330200" cy="3302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29A3B8-EA19-7540-B798-D6AF7CE6994B}"/>
              </a:ext>
            </a:extLst>
          </p:cNvPr>
          <p:cNvCxnSpPr>
            <a:cxnSpLocks/>
          </p:cNvCxnSpPr>
          <p:nvPr/>
        </p:nvCxnSpPr>
        <p:spPr>
          <a:xfrm>
            <a:off x="6082225" y="7830765"/>
            <a:ext cx="196040" cy="8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59F860-BFB7-B94B-9F67-B6A380238D07}"/>
              </a:ext>
            </a:extLst>
          </p:cNvPr>
          <p:cNvCxnSpPr>
            <a:cxnSpLocks/>
          </p:cNvCxnSpPr>
          <p:nvPr/>
        </p:nvCxnSpPr>
        <p:spPr>
          <a:xfrm flipH="1">
            <a:off x="6082309" y="5648166"/>
            <a:ext cx="1" cy="21834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B24E66-9803-2D48-8B2E-73D5DB273125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5490119" y="5760029"/>
            <a:ext cx="5853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3C0C55C-F035-4C4E-9F21-CA9F8B6828A7}"/>
              </a:ext>
            </a:extLst>
          </p:cNvPr>
          <p:cNvSpPr/>
          <p:nvPr/>
        </p:nvSpPr>
        <p:spPr>
          <a:xfrm>
            <a:off x="5950567" y="4816601"/>
            <a:ext cx="4629750" cy="352029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pipeline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8FBF7D-A295-FA49-9198-98A3F3FDDF76}"/>
              </a:ext>
            </a:extLst>
          </p:cNvPr>
          <p:cNvCxnSpPr>
            <a:cxnSpLocks/>
            <a:stCxn id="164" idx="2"/>
            <a:endCxn id="61" idx="0"/>
          </p:cNvCxnSpPr>
          <p:nvPr/>
        </p:nvCxnSpPr>
        <p:spPr>
          <a:xfrm>
            <a:off x="7225007" y="7099757"/>
            <a:ext cx="0" cy="2306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11726DE-B258-C04A-BBF9-70CA59368249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5282068" y="6372499"/>
            <a:ext cx="1" cy="576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D5526D2-9CB8-FE4A-BCEE-8773CEBA6389}"/>
              </a:ext>
            </a:extLst>
          </p:cNvPr>
          <p:cNvSpPr/>
          <p:nvPr/>
        </p:nvSpPr>
        <p:spPr>
          <a:xfrm>
            <a:off x="1584217" y="4816601"/>
            <a:ext cx="4247598" cy="35037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pipeline</a:t>
            </a:r>
          </a:p>
        </p:txBody>
      </p:sp>
      <p:pic>
        <p:nvPicPr>
          <p:cNvPr id="70" name="Graphic 9">
            <a:extLst>
              <a:ext uri="{FF2B5EF4-FFF2-40B4-BE49-F238E27FC236}">
                <a16:creationId xmlns:a16="http://schemas.microsoft.com/office/drawing/2014/main" id="{FDB62A70-5BCB-4315-9B28-48256A74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17" y="7406684"/>
            <a:ext cx="393192" cy="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0AC802-7C8E-440B-AF26-9DB9045B9E06}"/>
              </a:ext>
            </a:extLst>
          </p:cNvPr>
          <p:cNvSpPr/>
          <p:nvPr/>
        </p:nvSpPr>
        <p:spPr>
          <a:xfrm>
            <a:off x="1334605" y="2620140"/>
            <a:ext cx="9208655" cy="5914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C39DBA0-6720-4976-9458-064989DE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024" y="2620139"/>
            <a:ext cx="329184" cy="342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B50616-E36C-4393-BFE9-39A4481D2636}"/>
              </a:ext>
            </a:extLst>
          </p:cNvPr>
          <p:cNvSpPr/>
          <p:nvPr/>
        </p:nvSpPr>
        <p:spPr>
          <a:xfrm>
            <a:off x="1658888" y="3064714"/>
            <a:ext cx="3856388" cy="356709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05004F-4055-4FEC-8860-B56CA6E2F545}"/>
              </a:ext>
            </a:extLst>
          </p:cNvPr>
          <p:cNvSpPr/>
          <p:nvPr/>
        </p:nvSpPr>
        <p:spPr>
          <a:xfrm>
            <a:off x="5638143" y="3056454"/>
            <a:ext cx="4500586" cy="357535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pipeline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D468A-9AFD-44DF-915C-26E05766913F}"/>
              </a:ext>
            </a:extLst>
          </p:cNvPr>
          <p:cNvSpPr/>
          <p:nvPr/>
        </p:nvSpPr>
        <p:spPr>
          <a:xfrm>
            <a:off x="1666778" y="6839294"/>
            <a:ext cx="2004589" cy="15890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6F5E99C-77F7-4F8A-A146-FAEE948DB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779" y="6839712"/>
            <a:ext cx="330200" cy="330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1BAB9A-FBBF-4BBF-A90E-B0890CED47FA}"/>
              </a:ext>
            </a:extLst>
          </p:cNvPr>
          <p:cNvSpPr/>
          <p:nvPr/>
        </p:nvSpPr>
        <p:spPr>
          <a:xfrm>
            <a:off x="2597720" y="3498150"/>
            <a:ext cx="2540488" cy="130351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Glue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F80C0-694B-4E0C-9F28-FE95FB97AD1F}"/>
              </a:ext>
            </a:extLst>
          </p:cNvPr>
          <p:cNvSpPr txBox="1"/>
          <p:nvPr/>
        </p:nvSpPr>
        <p:spPr>
          <a:xfrm>
            <a:off x="2840225" y="4290083"/>
            <a:ext cx="106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Crawlers, jobs, triggers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BEDE1-14B6-4542-8079-A7B6F18CA029}"/>
              </a:ext>
            </a:extLst>
          </p:cNvPr>
          <p:cNvSpPr txBox="1"/>
          <p:nvPr/>
        </p:nvSpPr>
        <p:spPr>
          <a:xfrm>
            <a:off x="3847290" y="4290083"/>
            <a:ext cx="111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Glue Data Catalog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5E46D87-6A6E-4FC5-992E-A93EF8F4C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5954" y="3925898"/>
            <a:ext cx="390266" cy="390266"/>
          </a:xfrm>
          <a:prstGeom prst="rect">
            <a:avLst/>
          </a:prstGeom>
        </p:spPr>
      </p:pic>
      <p:pic>
        <p:nvPicPr>
          <p:cNvPr id="18" name="Graphic 9">
            <a:extLst>
              <a:ext uri="{FF2B5EF4-FFF2-40B4-BE49-F238E27FC236}">
                <a16:creationId xmlns:a16="http://schemas.microsoft.com/office/drawing/2014/main" id="{433BF5B5-99E3-4D1D-B7BD-1E60A3FF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45" y="3924435"/>
            <a:ext cx="393192" cy="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87C9DC9-A8D9-4FA9-A2FB-B6B17D1A5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1368" y="5765582"/>
            <a:ext cx="393192" cy="3931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1153ED-5C5D-44D0-87A2-F7C86BBD1692}"/>
              </a:ext>
            </a:extLst>
          </p:cNvPr>
          <p:cNvSpPr txBox="1"/>
          <p:nvPr/>
        </p:nvSpPr>
        <p:spPr>
          <a:xfrm>
            <a:off x="3572706" y="6161484"/>
            <a:ext cx="59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D3C5D4F-D282-4443-8CAA-2327023FF6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3057" y="5765582"/>
            <a:ext cx="393192" cy="3931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6CCBBA-8FDC-4BD7-A363-5B90AA2BC90C}"/>
              </a:ext>
            </a:extLst>
          </p:cNvPr>
          <p:cNvSpPr txBox="1"/>
          <p:nvPr/>
        </p:nvSpPr>
        <p:spPr>
          <a:xfrm>
            <a:off x="4064440" y="6161484"/>
            <a:ext cx="122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Partitioned business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203B81-11CC-49CF-9846-618913B791DD}"/>
              </a:ext>
            </a:extLst>
          </p:cNvPr>
          <p:cNvSpPr txBox="1"/>
          <p:nvPr/>
        </p:nvSpPr>
        <p:spPr>
          <a:xfrm>
            <a:off x="9180847" y="7966708"/>
            <a:ext cx="103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DC41A35-4DA4-453D-B4C3-9A25E70052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79924" y="7552124"/>
            <a:ext cx="438912" cy="43891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E8EA5-FDF9-413C-AF0C-E865940C88B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9918836" y="7771580"/>
            <a:ext cx="88622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D2AAF0-8CAE-48F0-8467-06BC1911F11D}"/>
              </a:ext>
            </a:extLst>
          </p:cNvPr>
          <p:cNvSpPr txBox="1"/>
          <p:nvPr/>
        </p:nvSpPr>
        <p:spPr>
          <a:xfrm>
            <a:off x="10805062" y="7540748"/>
            <a:ext cx="88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 query results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C223FD4-42C1-42AD-8B97-73603D79B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29130" y="7552124"/>
            <a:ext cx="438912" cy="4389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A91A1D-B054-4CA7-B626-00F13AB13D2F}"/>
              </a:ext>
            </a:extLst>
          </p:cNvPr>
          <p:cNvSpPr txBox="1"/>
          <p:nvPr/>
        </p:nvSpPr>
        <p:spPr>
          <a:xfrm>
            <a:off x="7947505" y="7966708"/>
            <a:ext cx="120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C6390F-DFC0-4B59-99D7-15879A9A402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8768042" y="7771580"/>
            <a:ext cx="71188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A2E4A0-866E-4EA5-8B84-EC6121308A85}"/>
              </a:ext>
            </a:extLst>
          </p:cNvPr>
          <p:cNvSpPr txBox="1"/>
          <p:nvPr/>
        </p:nvSpPr>
        <p:spPr>
          <a:xfrm>
            <a:off x="4032788" y="7966708"/>
            <a:ext cx="1313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6B4BD28-01D3-4B0B-B83E-89820BE52A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0197" y="7552124"/>
            <a:ext cx="438912" cy="43891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6F2F41-C4C0-4236-9288-62D43CC1921A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4909109" y="7771580"/>
            <a:ext cx="342002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3935F308-4736-4D1B-A343-95CFC05FA9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34980" y="3935891"/>
            <a:ext cx="370281" cy="3702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6109FE6-1279-4FC4-898F-27D8F2F1FDD7}"/>
              </a:ext>
            </a:extLst>
          </p:cNvPr>
          <p:cNvSpPr txBox="1"/>
          <p:nvPr/>
        </p:nvSpPr>
        <p:spPr>
          <a:xfrm>
            <a:off x="1549900" y="4290083"/>
            <a:ext cx="112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meter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7DAB46-679A-48FC-B044-D957ADB6F56A}"/>
              </a:ext>
            </a:extLst>
          </p:cNvPr>
          <p:cNvSpPr txBox="1"/>
          <p:nvPr/>
        </p:nvSpPr>
        <p:spPr>
          <a:xfrm>
            <a:off x="428058" y="3890199"/>
            <a:ext cx="68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MDM system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511AD7-65BE-4918-B009-4B8C444D3E39}"/>
              </a:ext>
            </a:extLst>
          </p:cNvPr>
          <p:cNvCxnSpPr>
            <a:cxnSpLocks/>
          </p:cNvCxnSpPr>
          <p:nvPr/>
        </p:nvCxnSpPr>
        <p:spPr>
          <a:xfrm flipV="1">
            <a:off x="3070372" y="4801662"/>
            <a:ext cx="0" cy="20376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7F61BE-CEAF-474A-A792-78E94253C199}"/>
              </a:ext>
            </a:extLst>
          </p:cNvPr>
          <p:cNvCxnSpPr>
            <a:cxnSpLocks/>
          </p:cNvCxnSpPr>
          <p:nvPr/>
        </p:nvCxnSpPr>
        <p:spPr>
          <a:xfrm flipV="1">
            <a:off x="3867964" y="4801662"/>
            <a:ext cx="0" cy="9639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D289F6-DB17-4C10-9E9D-BD2168796D76}"/>
              </a:ext>
            </a:extLst>
          </p:cNvPr>
          <p:cNvCxnSpPr>
            <a:cxnSpLocks/>
          </p:cNvCxnSpPr>
          <p:nvPr/>
        </p:nvCxnSpPr>
        <p:spPr>
          <a:xfrm flipH="1" flipV="1">
            <a:off x="4678199" y="4801662"/>
            <a:ext cx="11454" cy="9601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9CC3F7-D16D-4788-BC7A-A62AD31E8D6F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111303" y="4121032"/>
            <a:ext cx="8236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5CCB18-9288-4B39-A25F-D3F56226ED27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305261" y="4121031"/>
            <a:ext cx="292459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2361C9-C230-4F87-8CCD-E06F4A780C62}"/>
              </a:ext>
            </a:extLst>
          </p:cNvPr>
          <p:cNvCxnSpPr>
            <a:cxnSpLocks/>
            <a:stCxn id="31" idx="0"/>
            <a:endCxn id="22" idx="2"/>
          </p:cNvCxnSpPr>
          <p:nvPr/>
        </p:nvCxnSpPr>
        <p:spPr>
          <a:xfrm flipH="1" flipV="1">
            <a:off x="4678199" y="6623149"/>
            <a:ext cx="11454" cy="9289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1CF71A-4388-4B21-9334-F71544962731}"/>
              </a:ext>
            </a:extLst>
          </p:cNvPr>
          <p:cNvSpPr txBox="1"/>
          <p:nvPr/>
        </p:nvSpPr>
        <p:spPr>
          <a:xfrm>
            <a:off x="7733278" y="6161484"/>
            <a:ext cx="163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60A8BA5-946B-4D46-8A9A-8B13F34FC1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9130" y="5742722"/>
            <a:ext cx="438912" cy="438912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E62CF7A8-2063-4D8E-8BBD-971972B152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29130" y="3735869"/>
            <a:ext cx="438912" cy="43891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07362A8-7281-4A1E-A244-119E76088A9B}"/>
              </a:ext>
            </a:extLst>
          </p:cNvPr>
          <p:cNvSpPr txBox="1"/>
          <p:nvPr/>
        </p:nvSpPr>
        <p:spPr>
          <a:xfrm>
            <a:off x="8046895" y="4184288"/>
            <a:ext cx="100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09EED4-20AF-4BA8-8F0B-F94F22FDD648}"/>
              </a:ext>
            </a:extLst>
          </p:cNvPr>
          <p:cNvSpPr txBox="1"/>
          <p:nvPr/>
        </p:nvSpPr>
        <p:spPr>
          <a:xfrm>
            <a:off x="9044349" y="6161484"/>
            <a:ext cx="138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DAD8522-4C5E-4530-8697-5ABE71BA8B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02784" y="5765582"/>
            <a:ext cx="393192" cy="39319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C6BF149-E6E1-444A-B6BC-12CB8944F1A0}"/>
              </a:ext>
            </a:extLst>
          </p:cNvPr>
          <p:cNvSpPr txBox="1"/>
          <p:nvPr/>
        </p:nvSpPr>
        <p:spPr>
          <a:xfrm>
            <a:off x="6351673" y="5015828"/>
            <a:ext cx="865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A7B9F1AA-736C-4D31-842B-07024D5539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7867" y="4657087"/>
            <a:ext cx="393192" cy="393192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B73D82-9898-40E1-AFF4-B00522250471}"/>
              </a:ext>
            </a:extLst>
          </p:cNvPr>
          <p:cNvCxnSpPr>
            <a:cxnSpLocks/>
            <a:stCxn id="79" idx="2"/>
            <a:endCxn id="75" idx="0"/>
          </p:cNvCxnSpPr>
          <p:nvPr/>
        </p:nvCxnSpPr>
        <p:spPr>
          <a:xfrm>
            <a:off x="6776310" y="4412501"/>
            <a:ext cx="8153" cy="24458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0E82A6A-41A4-4C62-8A61-C6D204CEE4D3}"/>
              </a:ext>
            </a:extLst>
          </p:cNvPr>
          <p:cNvSpPr/>
          <p:nvPr/>
        </p:nvSpPr>
        <p:spPr>
          <a:xfrm>
            <a:off x="5828426" y="5497286"/>
            <a:ext cx="1912074" cy="9297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3B969559-446C-4AEA-895B-741991C2A6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4728" y="5495544"/>
            <a:ext cx="330200" cy="3302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FD925A2-4A43-4815-9A4C-659E1D2D2859}"/>
              </a:ext>
            </a:extLst>
          </p:cNvPr>
          <p:cNvSpPr/>
          <p:nvPr/>
        </p:nvSpPr>
        <p:spPr>
          <a:xfrm>
            <a:off x="5828426" y="3498150"/>
            <a:ext cx="1895767" cy="91435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7BF94515-6A8E-44A1-9842-85A184F355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4728" y="3499141"/>
            <a:ext cx="330200" cy="330200"/>
          </a:xfrm>
          <a:prstGeom prst="rect">
            <a:avLst/>
          </a:prstGeom>
        </p:spPr>
      </p:pic>
      <p:sp>
        <p:nvSpPr>
          <p:cNvPr id="82" name="Freeform 26">
            <a:extLst>
              <a:ext uri="{FF2B5EF4-FFF2-40B4-BE49-F238E27FC236}">
                <a16:creationId xmlns:a16="http://schemas.microsoft.com/office/drawing/2014/main" id="{B7F57F32-E4EF-45E7-BC65-8B3E4695B08E}"/>
              </a:ext>
            </a:extLst>
          </p:cNvPr>
          <p:cNvSpPr/>
          <p:nvPr/>
        </p:nvSpPr>
        <p:spPr bwMode="auto">
          <a:xfrm rot="10800000">
            <a:off x="5346517" y="3964765"/>
            <a:ext cx="467790" cy="199741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F0CD6DD-8422-4AC7-9C38-4DDC05AFD390}"/>
              </a:ext>
            </a:extLst>
          </p:cNvPr>
          <p:cNvCxnSpPr>
            <a:cxnSpLocks/>
            <a:stCxn id="82" idx="1"/>
            <a:endCxn id="21" idx="3"/>
          </p:cNvCxnSpPr>
          <p:nvPr/>
        </p:nvCxnSpPr>
        <p:spPr bwMode="auto">
          <a:xfrm flipH="1">
            <a:off x="4886249" y="5962176"/>
            <a:ext cx="460268" cy="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700834-D145-489A-8F5D-8EADFC02F638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6784463" y="5292827"/>
            <a:ext cx="0" cy="2044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E589F1-E686-4507-B9F7-41E1DEC9AF9D}"/>
              </a:ext>
            </a:extLst>
          </p:cNvPr>
          <p:cNvCxnSpPr>
            <a:cxnSpLocks/>
            <a:stCxn id="79" idx="3"/>
            <a:endCxn id="67" idx="1"/>
          </p:cNvCxnSpPr>
          <p:nvPr/>
        </p:nvCxnSpPr>
        <p:spPr>
          <a:xfrm flipV="1">
            <a:off x="7724193" y="3955325"/>
            <a:ext cx="60493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3D4D5A-66CA-456D-9E15-0EB341187537}"/>
              </a:ext>
            </a:extLst>
          </p:cNvPr>
          <p:cNvCxnSpPr>
            <a:cxnSpLocks/>
            <a:stCxn id="77" idx="3"/>
            <a:endCxn id="66" idx="1"/>
          </p:cNvCxnSpPr>
          <p:nvPr/>
        </p:nvCxnSpPr>
        <p:spPr>
          <a:xfrm flipV="1">
            <a:off x="7740500" y="5962178"/>
            <a:ext cx="58863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0021F0-AF35-4DFA-8E2F-6F39FE84C16A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68042" y="5962178"/>
            <a:ext cx="7347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BE7C225-8F52-4D1B-B5B5-5E7D92089CE9}"/>
              </a:ext>
            </a:extLst>
          </p:cNvPr>
          <p:cNvCxnSpPr>
            <a:cxnSpLocks/>
            <a:stCxn id="65" idx="2"/>
            <a:endCxn id="27" idx="0"/>
          </p:cNvCxnSpPr>
          <p:nvPr/>
        </p:nvCxnSpPr>
        <p:spPr>
          <a:xfrm flipH="1">
            <a:off x="8548586" y="6438483"/>
            <a:ext cx="1" cy="11136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7E9277-E0C0-47C7-8D8C-B51D288530E8}"/>
              </a:ext>
            </a:extLst>
          </p:cNvPr>
          <p:cNvSpPr/>
          <p:nvPr/>
        </p:nvSpPr>
        <p:spPr>
          <a:xfrm>
            <a:off x="1781904" y="7223464"/>
            <a:ext cx="1765300" cy="111306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A2C87A8D-3B84-444A-ABE9-3A74A448C2C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786666" y="7225052"/>
            <a:ext cx="329184" cy="32918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6A47E14-9B7E-44EA-92EF-354F61359C44}"/>
              </a:ext>
            </a:extLst>
          </p:cNvPr>
          <p:cNvSpPr txBox="1"/>
          <p:nvPr/>
        </p:nvSpPr>
        <p:spPr>
          <a:xfrm>
            <a:off x="1986381" y="7966708"/>
            <a:ext cx="139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46425352-70D7-40FE-9F15-357F660C5FE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42038" y="7550419"/>
            <a:ext cx="442322" cy="442322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089B0723-8251-4D61-AA4F-13C4F84B5151}"/>
              </a:ext>
            </a:extLst>
          </p:cNvPr>
          <p:cNvSpPr txBox="1"/>
          <p:nvPr/>
        </p:nvSpPr>
        <p:spPr>
          <a:xfrm>
            <a:off x="5935462" y="5953710"/>
            <a:ext cx="163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BA4A19-6F96-4E3A-8FDC-B629C7FEEF1C}"/>
              </a:ext>
            </a:extLst>
          </p:cNvPr>
          <p:cNvSpPr txBox="1"/>
          <p:nvPr/>
        </p:nvSpPr>
        <p:spPr>
          <a:xfrm>
            <a:off x="6157507" y="3961093"/>
            <a:ext cx="140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Batch processing</a:t>
            </a:r>
          </a:p>
        </p:txBody>
      </p:sp>
    </p:spTree>
    <p:extLst>
      <p:ext uri="{BB962C8B-B14F-4D97-AF65-F5344CB8AC3E}">
        <p14:creationId xmlns:p14="http://schemas.microsoft.com/office/powerpoint/2010/main" val="38825470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48226</TotalTime>
  <Words>191</Words>
  <Application>Microsoft Office PowerPoint</Application>
  <PresentationFormat>Custom</PresentationFormat>
  <Paragraphs>82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Censullo, Christopher</cp:lastModifiedBy>
  <cp:revision>664</cp:revision>
  <cp:lastPrinted>2019-01-03T20:59:05Z</cp:lastPrinted>
  <dcterms:created xsi:type="dcterms:W3CDTF">2018-09-14T20:21:45Z</dcterms:created>
  <dcterms:modified xsi:type="dcterms:W3CDTF">2021-11-23T18:32:23Z</dcterms:modified>
</cp:coreProperties>
</file>