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405"/>
  </p:normalViewPr>
  <p:slideViewPr>
    <p:cSldViewPr>
      <p:cViewPr varScale="1">
        <p:scale>
          <a:sx n="162" d="100"/>
          <a:sy n="162" d="100"/>
        </p:scale>
        <p:origin x="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6DD-099D-52DF-F9ED-F11772F2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A33-F746-6D72-618C-A6F1B147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DD8A-854F-DB79-A400-2D5290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59D8-BA5B-84B3-D356-3F7F0BE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52B3-DFAC-0D79-2C0B-E34DDA6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32-2DCE-6E8B-1DC4-122FF90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AE99-51B6-AA09-D78A-DC2DA8A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A94-28C1-5688-A5FC-AFBB84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DC0-68A9-132B-98ED-E6C5050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2EB-242F-5405-EF85-FB6C877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0865-B613-5279-D9AE-C772A3CC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612-5E18-E537-2DD3-0166532D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98-5188-7523-03D2-D2E7CBC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932-4149-7FA0-9FE3-0CE23D6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DFAC-EEFA-9BEE-CBB5-D1CB03A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D53-5ED2-A901-A2B8-3398332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FA4-4BDF-2142-D8C9-8652F3CD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EDAA-8027-1C75-B7CF-52C70B7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59C-1EA5-EC87-15A1-B2CFBE9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A6A8-FA4F-309A-830F-581B474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D5E-35BE-10DD-C845-1547195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3FD5-40A9-DDE3-8FF8-D015821C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A58-58CE-4FB0-20BB-CC4FAE8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887-FCDB-A033-93F8-2DFF9A5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9683-0074-5D16-9C3B-FF476A5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730-C934-FE60-6C02-4F2151D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9557-59D2-D6EB-A224-C4714EF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7117-9FC4-A41F-CA52-25864BD6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623D-7A23-FFAC-9F2F-3901E05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D838-EC71-DE9D-5D3F-789131C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D691-19CC-AB8B-CF95-A7E68165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4C2-A3B2-AEA5-3C40-8A767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3606-C9EC-06E0-F45A-27AD3B1A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064-85C5-D14D-AA5F-55AB20D2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5C765-57B3-8736-AF84-096EBA28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57FF-61E0-02EB-31C7-2A310BD2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C3C69-37E5-7B02-86CC-81514D0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F785E-D549-F69D-D2D5-40A4BCD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5B6-D20D-FB28-3298-6AEBF1C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B8-A6BE-6D80-7352-69EE6B0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F030-2A1B-0868-6FC7-265A16A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CCC5-BAE5-5D26-3123-14ED807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E4D8-9933-767C-FB03-F56DF9D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1178-8DDE-CCAE-FD48-EB2E2F3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FA9B-5417-8EE1-8A81-BC72D2C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A4E-FE99-4A21-C4A1-214A3D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7C2-55C9-8948-85DE-A19DD21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255E-4D71-049C-DDD1-D9DCAB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5CB38-AB2A-97D7-CAC5-785DC53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AA-52C0-30C7-FBAF-9697492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A95-B6FD-F613-78B6-892FE8D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E638-7DFD-0C23-07FB-CD77276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BD7-1A74-796B-BBD1-BD6BA6C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B066-C482-F7D5-C28F-2EDD5B5E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B913A-25A6-AA07-A0D7-586E6F1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FF40-A445-1386-F804-E6255F4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6C5F-AC9C-A4FB-3649-F715F15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912E-98EA-2531-E869-7610579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F871-FFFF-EC14-609C-93D239A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901-8843-EE44-6589-94ABE13E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F570-F84E-28E0-178D-F48E4CCC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B2A1-6EB9-8F1F-D64E-CA715B5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C7A-12AD-3034-F44C-68E567E9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0A32A17-6B3B-16CF-271B-F840DBE793FB}"/>
              </a:ext>
            </a:extLst>
          </p:cNvPr>
          <p:cNvCxnSpPr>
            <a:cxnSpLocks/>
            <a:stCxn id="54" idx="1"/>
            <a:endCxn id="66" idx="3"/>
          </p:cNvCxnSpPr>
          <p:nvPr/>
        </p:nvCxnSpPr>
        <p:spPr>
          <a:xfrm flipH="1">
            <a:off x="8058912" y="1143000"/>
            <a:ext cx="1634085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1FF9B1BB-7B41-2417-8B32-7EA0F6C02149}"/>
              </a:ext>
            </a:extLst>
          </p:cNvPr>
          <p:cNvCxnSpPr>
            <a:cxnSpLocks/>
            <a:stCxn id="2" idx="0"/>
            <a:endCxn id="68" idx="1"/>
          </p:cNvCxnSpPr>
          <p:nvPr/>
        </p:nvCxnSpPr>
        <p:spPr>
          <a:xfrm rot="5400000" flipH="1" flipV="1">
            <a:off x="617093" y="1220597"/>
            <a:ext cx="1380744" cy="1225550"/>
          </a:xfrm>
          <a:prstGeom prst="bentConnector2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74F0E2-9970-32FB-564F-DF03397407B8}"/>
              </a:ext>
            </a:extLst>
          </p:cNvPr>
          <p:cNvCxnSpPr>
            <a:cxnSpLocks/>
            <a:stCxn id="189" idx="2"/>
            <a:endCxn id="63" idx="1"/>
          </p:cNvCxnSpPr>
          <p:nvPr/>
        </p:nvCxnSpPr>
        <p:spPr>
          <a:xfrm rot="16200000" flipH="1">
            <a:off x="743712" y="3203448"/>
            <a:ext cx="1133856" cy="1219200"/>
          </a:xfrm>
          <a:prstGeom prst="bentConnector2">
            <a:avLst/>
          </a:prstGeom>
          <a:ln w="15875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9">
            <a:extLst>
              <a:ext uri="{FF2B5EF4-FFF2-40B4-BE49-F238E27FC236}">
                <a16:creationId xmlns:a16="http://schemas.microsoft.com/office/drawing/2014/main" id="{E90CD532-72E3-6104-2192-0CF45682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2971800"/>
            <a:ext cx="11887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Utility supplier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10315CC-65B9-8CBD-F968-7053C961CB37}"/>
              </a:ext>
            </a:extLst>
          </p:cNvPr>
          <p:cNvSpPr/>
          <p:nvPr/>
        </p:nvSpPr>
        <p:spPr>
          <a:xfrm>
            <a:off x="1463356" y="365760"/>
            <a:ext cx="7772399" cy="4754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A6E1C8D9-E680-BF9A-866A-07AC86FA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356" y="365760"/>
            <a:ext cx="381000" cy="381000"/>
          </a:xfrm>
          <a:prstGeom prst="rect">
            <a:avLst/>
          </a:prstGeom>
        </p:spPr>
      </p:pic>
      <p:sp>
        <p:nvSpPr>
          <p:cNvPr id="95" name="TextBox 9">
            <a:extLst>
              <a:ext uri="{FF2B5EF4-FFF2-40B4-BE49-F238E27FC236}">
                <a16:creationId xmlns:a16="http://schemas.microsoft.com/office/drawing/2014/main" id="{D4B7CAA4-6F77-3D10-02AF-921B335F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660" y="1325880"/>
            <a:ext cx="896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resource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690B69-B7B0-7BD9-BB7D-35FBBB07FBED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2377440" y="1143000"/>
            <a:ext cx="639698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9">
            <a:extLst>
              <a:ext uri="{FF2B5EF4-FFF2-40B4-BE49-F238E27FC236}">
                <a16:creationId xmlns:a16="http://schemas.microsoft.com/office/drawing/2014/main" id="{B3BE58C8-FD02-8B82-41B4-14054742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752" y="29260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resource</a:t>
            </a:r>
          </a:p>
        </p:txBody>
      </p:sp>
      <p:sp>
        <p:nvSpPr>
          <p:cNvPr id="123" name="TextBox 9">
            <a:extLst>
              <a:ext uri="{FF2B5EF4-FFF2-40B4-BE49-F238E27FC236}">
                <a16:creationId xmlns:a16="http://schemas.microsoft.com/office/drawing/2014/main" id="{2DD71556-8AB9-6EB0-A799-E6974352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50" y="1325880"/>
            <a:ext cx="989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Paginated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CB714978-B21B-0E38-451C-0B87511A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876" y="2514211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Request file</a:t>
            </a:r>
          </a:p>
        </p:txBody>
      </p:sp>
      <p:sp>
        <p:nvSpPr>
          <p:cNvPr id="129" name="TextBox 9">
            <a:extLst>
              <a:ext uri="{FF2B5EF4-FFF2-40B4-BE49-F238E27FC236}">
                <a16:creationId xmlns:a16="http://schemas.microsoft.com/office/drawing/2014/main" id="{B9ECF3F7-E9F6-A564-FCE8-884ABCE5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748" y="3447288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status</a:t>
            </a:r>
          </a:p>
        </p:txBody>
      </p:sp>
      <p:sp>
        <p:nvSpPr>
          <p:cNvPr id="153" name="TextBox 9">
            <a:extLst>
              <a:ext uri="{FF2B5EF4-FFF2-40B4-BE49-F238E27FC236}">
                <a16:creationId xmlns:a16="http://schemas.microsoft.com/office/drawing/2014/main" id="{54B00827-1EEE-2C8E-DC89-A85D3254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053" y="1892808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queue</a:t>
            </a: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F00445B4-4E4D-AFEC-84E6-62676BCA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075" y="2441448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worker</a:t>
            </a: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322316AE-9C5E-9B34-6AE4-D9254E9E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178" y="3165374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156" name="TextBox 9">
            <a:extLst>
              <a:ext uri="{FF2B5EF4-FFF2-40B4-BE49-F238E27FC236}">
                <a16:creationId xmlns:a16="http://schemas.microsoft.com/office/drawing/2014/main" id="{65CA9F73-673A-BE10-3743-34AF774D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476" y="425196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57" name="TextBox 9">
            <a:extLst>
              <a:ext uri="{FF2B5EF4-FFF2-40B4-BE49-F238E27FC236}">
                <a16:creationId xmlns:a16="http://schemas.microsoft.com/office/drawing/2014/main" id="{D0C0AFF6-5DC7-08FE-342F-91C925E3B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80" y="1518720"/>
            <a:ext cx="1681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sp>
        <p:nvSpPr>
          <p:cNvPr id="165" name="TextBox 9">
            <a:extLst>
              <a:ext uri="{FF2B5EF4-FFF2-40B4-BE49-F238E27FC236}">
                <a16:creationId xmlns:a16="http://schemas.microsoft.com/office/drawing/2014/main" id="{74494672-C2CA-8265-4C88-AD6A8583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55" y="29718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details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006825-A5E2-48DB-64AF-9CB8ED708EC8}"/>
              </a:ext>
            </a:extLst>
          </p:cNvPr>
          <p:cNvCxnSpPr>
            <a:cxnSpLocks/>
            <a:stCxn id="65" idx="1"/>
            <a:endCxn id="63" idx="3"/>
          </p:cNvCxnSpPr>
          <p:nvPr/>
        </p:nvCxnSpPr>
        <p:spPr>
          <a:xfrm flipH="1">
            <a:off x="2377440" y="4379976"/>
            <a:ext cx="1869514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9">
            <a:extLst>
              <a:ext uri="{FF2B5EF4-FFF2-40B4-BE49-F238E27FC236}">
                <a16:creationId xmlns:a16="http://schemas.microsoft.com/office/drawing/2014/main" id="{EDC4914A-62A9-F973-3A3F-5B05954C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77" y="4617720"/>
            <a:ext cx="1196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files</a:t>
            </a:r>
          </a:p>
        </p:txBody>
      </p:sp>
      <p:sp>
        <p:nvSpPr>
          <p:cNvPr id="188" name="TextBox 9">
            <a:extLst>
              <a:ext uri="{FF2B5EF4-FFF2-40B4-BE49-F238E27FC236}">
                <a16:creationId xmlns:a16="http://schemas.microsoft.com/office/drawing/2014/main" id="{082D5BEB-1797-15CA-4723-34702F56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661" y="4617720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SFTP</a:t>
            </a:r>
          </a:p>
        </p:txBody>
      </p:sp>
      <p:pic>
        <p:nvPicPr>
          <p:cNvPr id="54" name="Graphic 11">
            <a:extLst>
              <a:ext uri="{FF2B5EF4-FFF2-40B4-BE49-F238E27FC236}">
                <a16:creationId xmlns:a16="http://schemas.microsoft.com/office/drawing/2014/main" id="{E1FC2295-9D07-4616-B819-23565D43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97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8">
            <a:extLst>
              <a:ext uri="{FF2B5EF4-FFF2-40B4-BE49-F238E27FC236}">
                <a16:creationId xmlns:a16="http://schemas.microsoft.com/office/drawing/2014/main" id="{72FAA09A-A585-4105-B4CB-7B3D3A80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957" y="1389888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Data Generator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86670D-B6F0-4942-A74E-E0CABDEB74B4}"/>
              </a:ext>
            </a:extLst>
          </p:cNvPr>
          <p:cNvCxnSpPr>
            <a:cxnSpLocks/>
            <a:stCxn id="2" idx="3"/>
            <a:endCxn id="67" idx="1"/>
          </p:cNvCxnSpPr>
          <p:nvPr/>
        </p:nvCxnSpPr>
        <p:spPr>
          <a:xfrm>
            <a:off x="923290" y="2752344"/>
            <a:ext cx="996950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300F90-F5F7-4C23-92F6-2F4AF1C3EDAD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3474338" y="1143000"/>
            <a:ext cx="3822574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91">
            <a:extLst>
              <a:ext uri="{FF2B5EF4-FFF2-40B4-BE49-F238E27FC236}">
                <a16:creationId xmlns:a16="http://schemas.microsoft.com/office/drawing/2014/main" id="{2E4B7A33-22C0-4403-A136-C5F9EF8277D4}"/>
              </a:ext>
            </a:extLst>
          </p:cNvPr>
          <p:cNvSpPr/>
          <p:nvPr/>
        </p:nvSpPr>
        <p:spPr>
          <a:xfrm rot="10800000" flipH="1">
            <a:off x="3489837" y="3199148"/>
            <a:ext cx="985717" cy="661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9" name="Group 23">
            <a:extLst>
              <a:ext uri="{FF2B5EF4-FFF2-40B4-BE49-F238E27FC236}">
                <a16:creationId xmlns:a16="http://schemas.microsoft.com/office/drawing/2014/main" id="{3A1BC2AC-C586-4110-96F6-7763E58D0E20}"/>
              </a:ext>
            </a:extLst>
          </p:cNvPr>
          <p:cNvGrpSpPr>
            <a:grpSpLocks/>
          </p:cNvGrpSpPr>
          <p:nvPr/>
        </p:nvGrpSpPr>
        <p:grpSpPr bwMode="auto">
          <a:xfrm>
            <a:off x="3474720" y="1795719"/>
            <a:ext cx="804787" cy="999295"/>
            <a:chOff x="2486957" y="1517811"/>
            <a:chExt cx="1644672" cy="382743"/>
          </a:xfrm>
        </p:grpSpPr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2E3F78B-C37B-410D-93FF-DEDEF9209753}"/>
                </a:ext>
              </a:extLst>
            </p:cNvPr>
            <p:cNvSpPr/>
            <p:nvPr/>
          </p:nvSpPr>
          <p:spPr>
            <a:xfrm rot="10800000">
              <a:off x="3216692" y="1517811"/>
              <a:ext cx="914937" cy="3827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D2D1403-8C85-4AD4-9052-19A73E5CA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957" y="1723106"/>
              <a:ext cx="729735" cy="0"/>
            </a:xfrm>
            <a:prstGeom prst="straightConnector1">
              <a:avLst/>
            </a:prstGeom>
            <a:ln w="15875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23">
            <a:extLst>
              <a:ext uri="{FF2B5EF4-FFF2-40B4-BE49-F238E27FC236}">
                <a16:creationId xmlns:a16="http://schemas.microsoft.com/office/drawing/2014/main" id="{0C062A70-3A51-4A5F-AFB4-59C3094C5A20}"/>
              </a:ext>
            </a:extLst>
          </p:cNvPr>
          <p:cNvGrpSpPr>
            <a:grpSpLocks/>
          </p:cNvGrpSpPr>
          <p:nvPr/>
        </p:nvGrpSpPr>
        <p:grpSpPr bwMode="auto">
          <a:xfrm>
            <a:off x="2370573" y="2331723"/>
            <a:ext cx="646947" cy="933619"/>
            <a:chOff x="2674471" y="1556245"/>
            <a:chExt cx="1322108" cy="341476"/>
          </a:xfrm>
        </p:grpSpPr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218FE31-84EF-4A64-9A14-A546CBF3498A}"/>
                </a:ext>
              </a:extLst>
            </p:cNvPr>
            <p:cNvSpPr/>
            <p:nvPr/>
          </p:nvSpPr>
          <p:spPr>
            <a:xfrm rot="10800000">
              <a:off x="3247894" y="1556245"/>
              <a:ext cx="748685" cy="341476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45547F7-5725-4A9C-9DFD-B80EA57BE6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5875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4C085D3-934E-4487-9E7C-846935533F43}"/>
              </a:ext>
            </a:extLst>
          </p:cNvPr>
          <p:cNvCxnSpPr>
            <a:cxnSpLocks/>
            <a:stCxn id="58" idx="1"/>
            <a:endCxn id="70" idx="3"/>
          </p:cNvCxnSpPr>
          <p:nvPr/>
        </p:nvCxnSpPr>
        <p:spPr>
          <a:xfrm flipH="1" flipV="1">
            <a:off x="4709160" y="2779776"/>
            <a:ext cx="1636776" cy="1697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eeform 59">
            <a:extLst>
              <a:ext uri="{FF2B5EF4-FFF2-40B4-BE49-F238E27FC236}">
                <a16:creationId xmlns:a16="http://schemas.microsoft.com/office/drawing/2014/main" id="{35D6097A-2AE7-4931-A690-6E336304E3EE}"/>
              </a:ext>
            </a:extLst>
          </p:cNvPr>
          <p:cNvSpPr/>
          <p:nvPr/>
        </p:nvSpPr>
        <p:spPr>
          <a:xfrm rot="5400000" flipH="1">
            <a:off x="6127881" y="1818172"/>
            <a:ext cx="154884" cy="10313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Freeform 59">
            <a:extLst>
              <a:ext uri="{FF2B5EF4-FFF2-40B4-BE49-F238E27FC236}">
                <a16:creationId xmlns:a16="http://schemas.microsoft.com/office/drawing/2014/main" id="{B2A7FD88-80CE-4FF8-8C16-A684F4B95EFD}"/>
              </a:ext>
            </a:extLst>
          </p:cNvPr>
          <p:cNvSpPr/>
          <p:nvPr/>
        </p:nvSpPr>
        <p:spPr>
          <a:xfrm rot="5400000" flipH="1">
            <a:off x="4937776" y="1543758"/>
            <a:ext cx="269407" cy="7790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Freeform 60">
            <a:extLst>
              <a:ext uri="{FF2B5EF4-FFF2-40B4-BE49-F238E27FC236}">
                <a16:creationId xmlns:a16="http://schemas.microsoft.com/office/drawing/2014/main" id="{8F086C99-7BFE-4593-A736-9ECD500CF263}"/>
              </a:ext>
            </a:extLst>
          </p:cNvPr>
          <p:cNvSpPr/>
          <p:nvPr/>
        </p:nvSpPr>
        <p:spPr>
          <a:xfrm rot="5400000" flipH="1" flipV="1">
            <a:off x="4707045" y="2026535"/>
            <a:ext cx="318511" cy="77903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8" name="Graphic 6">
            <a:extLst>
              <a:ext uri="{FF2B5EF4-FFF2-40B4-BE49-F238E27FC236}">
                <a16:creationId xmlns:a16="http://schemas.microsoft.com/office/drawing/2014/main" id="{B18F25F0-D79E-4EAC-BE4B-2FB23127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345936" y="24004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26E62974-848D-42EB-80FA-E6C968DF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239512" y="2039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2838896C-2194-4A65-9D0A-3891DF45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017138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3">
            <a:extLst>
              <a:ext uri="{FF2B5EF4-FFF2-40B4-BE49-F238E27FC236}">
                <a16:creationId xmlns:a16="http://schemas.microsoft.com/office/drawing/2014/main" id="{1B13CFDB-16F2-4808-8837-65A9263F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017520" y="3035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3">
            <a:extLst>
              <a:ext uri="{FF2B5EF4-FFF2-40B4-BE49-F238E27FC236}">
                <a16:creationId xmlns:a16="http://schemas.microsoft.com/office/drawing/2014/main" id="{3D1CF34A-CE7E-41FE-942C-411F1DAB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0175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9BADE95-CD75-44CF-9770-A715BA48C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0240" y="4151376"/>
            <a:ext cx="457200" cy="457200"/>
          </a:xfrm>
          <a:prstGeom prst="rect">
            <a:avLst/>
          </a:prstGeom>
        </p:spPr>
      </p:pic>
      <p:pic>
        <p:nvPicPr>
          <p:cNvPr id="64" name="Graphic 17">
            <a:extLst>
              <a:ext uri="{FF2B5EF4-FFF2-40B4-BE49-F238E27FC236}">
                <a16:creationId xmlns:a16="http://schemas.microsoft.com/office/drawing/2014/main" id="{D224F861-3658-4FCF-A510-70EDE194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786384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3B1F7EE-7841-4472-BD2B-F924EC16DB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954" y="4151376"/>
            <a:ext cx="457200" cy="457200"/>
          </a:xfrm>
          <a:prstGeom prst="rect">
            <a:avLst/>
          </a:prstGeom>
        </p:spPr>
      </p:pic>
      <p:pic>
        <p:nvPicPr>
          <p:cNvPr id="66" name="Graphic 19">
            <a:extLst>
              <a:ext uri="{FF2B5EF4-FFF2-40B4-BE49-F238E27FC236}">
                <a16:creationId xmlns:a16="http://schemas.microsoft.com/office/drawing/2014/main" id="{0C569C94-BBA2-4FE9-8272-A004CEE7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296912" y="7668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DFF7DA98-2B47-4709-BDC3-41A9BE20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920240" y="2523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6">
            <a:extLst>
              <a:ext uri="{FF2B5EF4-FFF2-40B4-BE49-F238E27FC236}">
                <a16:creationId xmlns:a16="http://schemas.microsoft.com/office/drawing/2014/main" id="{BFF4FFC7-31B4-4D55-B0D1-548E4343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920240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46B5341-D139-487B-9F4D-3B53320DB9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1960" y="1572768"/>
            <a:ext cx="457200" cy="4572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67DAFE2-B420-43B6-B1C7-0F8C247DE3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1960" y="2551176"/>
            <a:ext cx="457200" cy="457200"/>
          </a:xfrm>
          <a:prstGeom prst="rect">
            <a:avLst/>
          </a:prstGeom>
        </p:spPr>
      </p:pic>
      <p:pic>
        <p:nvPicPr>
          <p:cNvPr id="2" name="Graphic 22">
            <a:extLst>
              <a:ext uri="{FF2B5EF4-FFF2-40B4-BE49-F238E27FC236}">
                <a16:creationId xmlns:a16="http://schemas.microsoft.com/office/drawing/2014/main" id="{A1FC6C44-8793-2A0B-6082-8B5B8F10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66090" y="2523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0BA69F7-8622-8232-40DC-A6DA4504B745}"/>
              </a:ext>
            </a:extLst>
          </p:cNvPr>
          <p:cNvCxnSpPr>
            <a:cxnSpLocks/>
            <a:stCxn id="58" idx="3"/>
            <a:endCxn id="157" idx="2"/>
          </p:cNvCxnSpPr>
          <p:nvPr/>
        </p:nvCxnSpPr>
        <p:spPr>
          <a:xfrm flipV="1">
            <a:off x="7107936" y="1795719"/>
            <a:ext cx="566253" cy="985754"/>
          </a:xfrm>
          <a:prstGeom prst="bentConnector2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903F48C-67A6-4D29-89A7-E962D3B06240}"/>
              </a:ext>
            </a:extLst>
          </p:cNvPr>
          <p:cNvCxnSpPr>
            <a:cxnSpLocks/>
            <a:stCxn id="155" idx="2"/>
            <a:endCxn id="65" idx="3"/>
          </p:cNvCxnSpPr>
          <p:nvPr/>
        </p:nvCxnSpPr>
        <p:spPr>
          <a:xfrm rot="5400000">
            <a:off x="5249965" y="2896562"/>
            <a:ext cx="937603" cy="2029224"/>
          </a:xfrm>
          <a:prstGeom prst="bentConnector2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Nguyen, Jaclyn</cp:lastModifiedBy>
  <cp:revision>108</cp:revision>
  <dcterms:created xsi:type="dcterms:W3CDTF">2023-02-24T20:55:49Z</dcterms:created>
  <dcterms:modified xsi:type="dcterms:W3CDTF">2023-05-01T22:07:52Z</dcterms:modified>
</cp:coreProperties>
</file>