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405"/>
  </p:normalViewPr>
  <p:slideViewPr>
    <p:cSldViewPr>
      <p:cViewPr>
        <p:scale>
          <a:sx n="130" d="100"/>
          <a:sy n="130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46DD-099D-52DF-F9ED-F11772F23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0A33-F746-6D72-618C-A6F1B147B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EDD8A-854F-DB79-A400-2D5290D9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959D8-BA5B-84B3-D356-3F7F0BE8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B52B3-DFAC-0D79-2C0B-E34DDA62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3A32-2DCE-6E8B-1DC4-122FF909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DAE99-51B6-AA09-D78A-DC2DA8A9F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DA94-28C1-5688-A5FC-AFBB8417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5DC0-68A9-132B-98ED-E6C50502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72EB-242F-5405-EF85-FB6C877D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4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D0865-B613-5279-D9AE-C772A3CCF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DF612-5E18-E537-2DD3-0166532DA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34898-5188-7523-03D2-D2E7CBCC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9C932-4149-7FA0-9FE3-0CE23D63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CDFAC-EEFA-9BEE-CBB5-D1CB03A5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6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DD53-5ED2-A901-A2B8-3398332C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6FA4-4BDF-2142-D8C9-8652F3CD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DEDAA-8027-1C75-B7CF-52C70B7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D59C-1EA5-EC87-15A1-B2CFBE9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3A6A8-FA4F-309A-830F-581B474C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2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CD5E-35BE-10DD-C845-1547195C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3FD5-40A9-DDE3-8FF8-D015821CC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EA58-58CE-4FB0-20BB-CC4FAE8D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39887-FCDB-A033-93F8-2DFF9A50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9683-0074-5D16-9C3B-FF476A5E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2730-C934-FE60-6C02-4F2151D8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9557-59D2-D6EB-A224-C4714EF3B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B7117-9FC4-A41F-CA52-25864BD65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D623D-7A23-FFAC-9F2F-3901E053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AD838-EC71-DE9D-5D3F-789131CF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0D691-19CC-AB8B-CF95-A7E68165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84C2-A3B2-AEA5-3C40-8A7677FE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3606-C9EC-06E0-F45A-27AD3B1A7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94064-85C5-D14D-AA5F-55AB20D2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5C765-57B3-8736-AF84-096EBA28A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957FF-61E0-02EB-31C7-2A310BD29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C3C69-37E5-7B02-86CC-81514D06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F785E-D549-F69D-D2D5-40A4BCD2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785B6-D20D-FB28-3298-6AEBF1CA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E3B8-A6BE-6D80-7352-69EE6B00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7F030-2A1B-0868-6FC7-265A16AD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5CCC5-BAE5-5D26-3123-14ED807E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2E4D8-9933-767C-FB03-F56DF9D6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01178-8DDE-CCAE-FD48-EB2E2F31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EFA9B-5417-8EE1-8A81-BC72D2CD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62A4E-FE99-4A21-C4A1-214A3D4F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2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67C2-55C9-8948-85DE-A19DD215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255E-4D71-049C-DDD1-D9DCAB268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5CB38-AB2A-97D7-CAC5-785DC5301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B27AA-52C0-30C7-FBAF-96974924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A6A95-B6FD-F613-78B6-892FE8D8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4E638-7DFD-0C23-07FB-CD77276B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6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FBD7-1A74-796B-BBD1-BD6BA6CE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5B066-C482-F7D5-C28F-2EDD5B5E3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B913A-25A6-AA07-A0D7-586E6F1F3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EFF40-A445-1386-F804-E6255F47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76C5F-AC9C-A4FB-3649-F715F153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D912E-98EA-2531-E869-7610579F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0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2F871-FFFF-EC14-609C-93D239A4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F901-8843-EE44-6589-94ABE13E1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F570-F84E-28E0-178D-F48E4CCC8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6BDF9-59C5-F24F-8A2E-4145DBCAD3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AB2A1-6EB9-8F1F-D64E-CA715B5EC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A2C7A-12AD-3034-F44C-68E567E92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DD2C4AC-DDC5-4377-BCB9-4C0FECD10FA2}"/>
              </a:ext>
            </a:extLst>
          </p:cNvPr>
          <p:cNvGrpSpPr/>
          <p:nvPr/>
        </p:nvGrpSpPr>
        <p:grpSpPr>
          <a:xfrm>
            <a:off x="152400" y="365760"/>
            <a:ext cx="10277661" cy="4754880"/>
            <a:chOff x="975044" y="365760"/>
            <a:chExt cx="10277661" cy="4754880"/>
          </a:xfrm>
        </p:grpSpPr>
        <p:pic>
          <p:nvPicPr>
            <p:cNvPr id="13" name="Graphic 22">
              <a:extLst>
                <a:ext uri="{FF2B5EF4-FFF2-40B4-BE49-F238E27FC236}">
                  <a16:creationId xmlns:a16="http://schemas.microsoft.com/office/drawing/2014/main" id="{3B667FF7-D8FA-A350-49D1-2E63BE0BE9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1288734" y="251421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0A32A17-6B3B-16CF-271B-F840DBE793FB}"/>
                </a:ext>
              </a:extLst>
            </p:cNvPr>
            <p:cNvCxnSpPr>
              <a:cxnSpLocks/>
              <a:stCxn id="54" idx="1"/>
              <a:endCxn id="47" idx="3"/>
            </p:cNvCxnSpPr>
            <p:nvPr/>
          </p:nvCxnSpPr>
          <p:spPr>
            <a:xfrm flipH="1">
              <a:off x="8879333" y="1173695"/>
              <a:ext cx="1635502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Elbow Connector 180">
              <a:extLst>
                <a:ext uri="{FF2B5EF4-FFF2-40B4-BE49-F238E27FC236}">
                  <a16:creationId xmlns:a16="http://schemas.microsoft.com/office/drawing/2014/main" id="{1FF9B1BB-7B41-2417-8B32-7EA0F6C02149}"/>
                </a:ext>
              </a:extLst>
            </p:cNvPr>
            <p:cNvCxnSpPr>
              <a:cxnSpLocks/>
              <a:stCxn id="13" idx="0"/>
              <a:endCxn id="103" idx="1"/>
            </p:cNvCxnSpPr>
            <p:nvPr/>
          </p:nvCxnSpPr>
          <p:spPr>
            <a:xfrm rot="5400000" flipH="1" flipV="1">
              <a:off x="1447455" y="1219230"/>
              <a:ext cx="1371211" cy="1218752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>
              <a:extLst>
                <a:ext uri="{FF2B5EF4-FFF2-40B4-BE49-F238E27FC236}">
                  <a16:creationId xmlns:a16="http://schemas.microsoft.com/office/drawing/2014/main" id="{A474F0E2-9970-32FB-564F-DF03397407B8}"/>
                </a:ext>
              </a:extLst>
            </p:cNvPr>
            <p:cNvCxnSpPr>
              <a:cxnSpLocks/>
              <a:stCxn id="189" idx="2"/>
              <a:endCxn id="9" idx="1"/>
            </p:cNvCxnSpPr>
            <p:nvPr/>
          </p:nvCxnSpPr>
          <p:spPr>
            <a:xfrm rot="16200000" flipH="1">
              <a:off x="1559058" y="3198036"/>
              <a:ext cx="1146527" cy="1217274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9">
              <a:extLst>
                <a:ext uri="{FF2B5EF4-FFF2-40B4-BE49-F238E27FC236}">
                  <a16:creationId xmlns:a16="http://schemas.microsoft.com/office/drawing/2014/main" id="{E90CD532-72E3-6104-2192-0CF456827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044" y="2971800"/>
              <a:ext cx="109728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Utility supplier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F10315CC-65B9-8CBD-F968-7053C961CB37}"/>
                </a:ext>
              </a:extLst>
            </p:cNvPr>
            <p:cNvSpPr/>
            <p:nvPr/>
          </p:nvSpPr>
          <p:spPr>
            <a:xfrm>
              <a:off x="2286000" y="365760"/>
              <a:ext cx="7772399" cy="4754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171" name="Graphic 170">
              <a:extLst>
                <a:ext uri="{FF2B5EF4-FFF2-40B4-BE49-F238E27FC236}">
                  <a16:creationId xmlns:a16="http://schemas.microsoft.com/office/drawing/2014/main" id="{A6E1C8D9-E680-BF9A-866A-07AC86FAD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6000" y="365760"/>
              <a:ext cx="381000" cy="381000"/>
            </a:xfrm>
            <a:prstGeom prst="rect">
              <a:avLst/>
            </a:prstGeom>
          </p:spPr>
        </p:pic>
        <p:pic>
          <p:nvPicPr>
            <p:cNvPr id="2" name="Graphic 13">
              <a:extLst>
                <a:ext uri="{FF2B5EF4-FFF2-40B4-BE49-F238E27FC236}">
                  <a16:creationId xmlns:a16="http://schemas.microsoft.com/office/drawing/2014/main" id="{E5FA42C4-BAC3-A26E-CA41-7E519D768E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164" y="210312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Graphic 29">
              <a:extLst>
                <a:ext uri="{FF2B5EF4-FFF2-40B4-BE49-F238E27FC236}">
                  <a16:creationId xmlns:a16="http://schemas.microsoft.com/office/drawing/2014/main" id="{3F8AD450-F9AB-18F9-15FB-38A6BF784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599" y="157276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Graphic 29">
              <a:extLst>
                <a:ext uri="{FF2B5EF4-FFF2-40B4-BE49-F238E27FC236}">
                  <a16:creationId xmlns:a16="http://schemas.microsoft.com/office/drawing/2014/main" id="{6C359C9A-6E76-7B79-3AF2-D1F7788E1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04" y="255520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Graphic 17">
              <a:extLst>
                <a:ext uri="{FF2B5EF4-FFF2-40B4-BE49-F238E27FC236}">
                  <a16:creationId xmlns:a16="http://schemas.microsoft.com/office/drawing/2014/main" id="{D5AA282D-9F86-91C1-4703-7B88A6416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393192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Graphic 14">
              <a:extLst>
                <a:ext uri="{FF2B5EF4-FFF2-40B4-BE49-F238E27FC236}">
                  <a16:creationId xmlns:a16="http://schemas.microsoft.com/office/drawing/2014/main" id="{68EC145F-5D65-BA86-E943-23BE4BD89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2905" y="415133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AA2128D-581E-675A-9DDC-69ECF86218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2061" y="241401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Graphic 22">
              <a:extLst>
                <a:ext uri="{FF2B5EF4-FFF2-40B4-BE49-F238E27FC236}">
                  <a16:creationId xmlns:a16="http://schemas.microsoft.com/office/drawing/2014/main" id="{CB950015-E0B8-7D0A-FCA9-B1DE64C936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958" y="415133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Graphic 13">
              <a:extLst>
                <a:ext uri="{FF2B5EF4-FFF2-40B4-BE49-F238E27FC236}">
                  <a16:creationId xmlns:a16="http://schemas.microsoft.com/office/drawing/2014/main" id="{7D424B3F-CD6E-6676-D926-8E34D7012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164" y="303356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Graphic 13">
              <a:extLst>
                <a:ext uri="{FF2B5EF4-FFF2-40B4-BE49-F238E27FC236}">
                  <a16:creationId xmlns:a16="http://schemas.microsoft.com/office/drawing/2014/main" id="{0700CE9F-3CA3-2FCC-5254-DABB21C936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0515" y="204207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Graphic 19">
              <a:extLst>
                <a:ext uri="{FF2B5EF4-FFF2-40B4-BE49-F238E27FC236}">
                  <a16:creationId xmlns:a16="http://schemas.microsoft.com/office/drawing/2014/main" id="{893068EF-6B6A-49AF-DC1F-30D2D94D73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7333" y="79269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81156875-571A-4201-8663-0C52AB5FFE03}"/>
                </a:ext>
              </a:extLst>
            </p:cNvPr>
            <p:cNvSpPr/>
            <p:nvPr/>
          </p:nvSpPr>
          <p:spPr>
            <a:xfrm rot="10800000" flipH="1">
              <a:off x="5420105" y="3447279"/>
              <a:ext cx="2123537" cy="932992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TextBox 9">
              <a:extLst>
                <a:ext uri="{FF2B5EF4-FFF2-40B4-BE49-F238E27FC236}">
                  <a16:creationId xmlns:a16="http://schemas.microsoft.com/office/drawing/2014/main" id="{D4B7CAA4-6F77-3D10-02AF-921B335F5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9304" y="1325880"/>
              <a:ext cx="89616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Readings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resource</a:t>
              </a:r>
            </a:p>
          </p:txBody>
        </p:sp>
        <p:pic>
          <p:nvPicPr>
            <p:cNvPr id="97" name="Graphic 6">
              <a:extLst>
                <a:ext uri="{FF2B5EF4-FFF2-40B4-BE49-F238E27FC236}">
                  <a16:creationId xmlns:a16="http://schemas.microsoft.com/office/drawing/2014/main" id="{38A26ED0-0391-2CE0-BB33-B629154BCE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2740958" y="251971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Graphic 6">
              <a:extLst>
                <a:ext uri="{FF2B5EF4-FFF2-40B4-BE49-F238E27FC236}">
                  <a16:creationId xmlns:a16="http://schemas.microsoft.com/office/drawing/2014/main" id="{2B0224E1-FAB0-C3C7-27C0-AA137F7913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2742436" y="9144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Graphic 13">
              <a:extLst>
                <a:ext uri="{FF2B5EF4-FFF2-40B4-BE49-F238E27FC236}">
                  <a16:creationId xmlns:a16="http://schemas.microsoft.com/office/drawing/2014/main" id="{887CCCCF-6D24-6A13-FE5B-F8CD56DA72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164" y="9144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2690B69-B7B0-7BD9-BB7D-35FBBB07FBED}"/>
                </a:ext>
              </a:extLst>
            </p:cNvPr>
            <p:cNvCxnSpPr>
              <a:cxnSpLocks/>
              <a:stCxn id="103" idx="3"/>
              <a:endCxn id="104" idx="1"/>
            </p:cNvCxnSpPr>
            <p:nvPr/>
          </p:nvCxnSpPr>
          <p:spPr>
            <a:xfrm>
              <a:off x="3199636" y="1143000"/>
              <a:ext cx="640528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9">
              <a:extLst>
                <a:ext uri="{FF2B5EF4-FFF2-40B4-BE49-F238E27FC236}">
                  <a16:creationId xmlns:a16="http://schemas.microsoft.com/office/drawing/2014/main" id="{B3BE58C8-FD02-8B82-41B4-140547427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833" y="2926080"/>
              <a:ext cx="10058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File resource</a:t>
              </a:r>
            </a:p>
          </p:txBody>
        </p:sp>
        <p:sp>
          <p:nvSpPr>
            <p:cNvPr id="123" name="TextBox 9">
              <a:extLst>
                <a:ext uri="{FF2B5EF4-FFF2-40B4-BE49-F238E27FC236}">
                  <a16:creationId xmlns:a16="http://schemas.microsoft.com/office/drawing/2014/main" id="{2DD71556-8AB9-6EB0-A799-E69743522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4394" y="1325880"/>
              <a:ext cx="98995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Paginated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readings</a:t>
              </a:r>
            </a:p>
          </p:txBody>
        </p:sp>
        <p:sp>
          <p:nvSpPr>
            <p:cNvPr id="124" name="TextBox 9">
              <a:extLst>
                <a:ext uri="{FF2B5EF4-FFF2-40B4-BE49-F238E27FC236}">
                  <a16:creationId xmlns:a16="http://schemas.microsoft.com/office/drawing/2014/main" id="{CB714978-B21B-0E38-451C-0B87511AA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520" y="2514211"/>
              <a:ext cx="10058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Request file</a:t>
              </a:r>
            </a:p>
          </p:txBody>
        </p:sp>
        <p:sp>
          <p:nvSpPr>
            <p:cNvPr id="129" name="TextBox 9">
              <a:extLst>
                <a:ext uri="{FF2B5EF4-FFF2-40B4-BE49-F238E27FC236}">
                  <a16:creationId xmlns:a16="http://schemas.microsoft.com/office/drawing/2014/main" id="{B9ECF3F7-E9F6-A564-FCE8-884ABCE5F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051" y="3429000"/>
              <a:ext cx="82296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File status</a:t>
              </a:r>
            </a:p>
          </p:txBody>
        </p:sp>
        <p:sp>
          <p:nvSpPr>
            <p:cNvPr id="153" name="TextBox 9">
              <a:extLst>
                <a:ext uri="{FF2B5EF4-FFF2-40B4-BE49-F238E27FC236}">
                  <a16:creationId xmlns:a16="http://schemas.microsoft.com/office/drawing/2014/main" id="{54B00827-1EEE-2C8E-DC89-A85D32549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697" y="1892808"/>
              <a:ext cx="91440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File queue</a:t>
              </a:r>
            </a:p>
          </p:txBody>
        </p:sp>
        <p:sp>
          <p:nvSpPr>
            <p:cNvPr id="154" name="TextBox 9">
              <a:extLst>
                <a:ext uri="{FF2B5EF4-FFF2-40B4-BE49-F238E27FC236}">
                  <a16:creationId xmlns:a16="http://schemas.microsoft.com/office/drawing/2014/main" id="{F00445B4-4E4D-AFEC-84E6-62676BCA2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8177" y="2423160"/>
              <a:ext cx="91440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File worker</a:t>
              </a:r>
            </a:p>
          </p:txBody>
        </p:sp>
        <p:sp>
          <p:nvSpPr>
            <p:cNvPr id="155" name="TextBox 9">
              <a:extLst>
                <a:ext uri="{FF2B5EF4-FFF2-40B4-BE49-F238E27FC236}">
                  <a16:creationId xmlns:a16="http://schemas.microsoft.com/office/drawing/2014/main" id="{322316AE-9C5E-9B34-6AE4-D9254E9E9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8822" y="3200400"/>
              <a:ext cx="9144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Glue</a:t>
              </a:r>
            </a:p>
          </p:txBody>
        </p:sp>
        <p:sp>
          <p:nvSpPr>
            <p:cNvPr id="156" name="TextBox 9">
              <a:extLst>
                <a:ext uri="{FF2B5EF4-FFF2-40B4-BE49-F238E27FC236}">
                  <a16:creationId xmlns:a16="http://schemas.microsoft.com/office/drawing/2014/main" id="{65CA9F73-673A-BE10-3743-34AF774D0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9120" y="4709160"/>
              <a:ext cx="17373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  <p:sp>
          <p:nvSpPr>
            <p:cNvPr id="157" name="TextBox 9">
              <a:extLst>
                <a:ext uri="{FF2B5EF4-FFF2-40B4-BE49-F238E27FC236}">
                  <a16:creationId xmlns:a16="http://schemas.microsoft.com/office/drawing/2014/main" id="{D0C0AFF6-5DC7-08FE-342F-91C925E3B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6324" y="1554480"/>
              <a:ext cx="1681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Timestream</a:t>
              </a:r>
            </a:p>
          </p:txBody>
        </p:sp>
        <p:sp>
          <p:nvSpPr>
            <p:cNvPr id="165" name="TextBox 9">
              <a:extLst>
                <a:ext uri="{FF2B5EF4-FFF2-40B4-BE49-F238E27FC236}">
                  <a16:creationId xmlns:a16="http://schemas.microsoft.com/office/drawing/2014/main" id="{74494672-C2CA-8265-4C88-AD6A85837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999" y="2971800"/>
              <a:ext cx="914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File details</a:t>
              </a: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C006825-A5E2-48DB-64AF-9CB8ED708EC8}"/>
                </a:ext>
              </a:extLst>
            </p:cNvPr>
            <p:cNvCxnSpPr>
              <a:cxnSpLocks/>
              <a:stCxn id="6" idx="1"/>
              <a:endCxn id="9" idx="3"/>
            </p:cNvCxnSpPr>
            <p:nvPr/>
          </p:nvCxnSpPr>
          <p:spPr>
            <a:xfrm flipH="1">
              <a:off x="3198158" y="4379937"/>
              <a:ext cx="1764747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9">
              <a:extLst>
                <a:ext uri="{FF2B5EF4-FFF2-40B4-BE49-F238E27FC236}">
                  <a16:creationId xmlns:a16="http://schemas.microsoft.com/office/drawing/2014/main" id="{EDC4914A-62A9-F973-3A3F-5B05954CE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850" y="4566680"/>
              <a:ext cx="119655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Readings files</a:t>
              </a:r>
            </a:p>
          </p:txBody>
        </p:sp>
        <p:sp>
          <p:nvSpPr>
            <p:cNvPr id="188" name="TextBox 9">
              <a:extLst>
                <a:ext uri="{FF2B5EF4-FFF2-40B4-BE49-F238E27FC236}">
                  <a16:creationId xmlns:a16="http://schemas.microsoft.com/office/drawing/2014/main" id="{082D5BEB-1797-15CA-4723-34702F567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233" y="4608537"/>
              <a:ext cx="119655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Readings SFTP</a:t>
              </a:r>
            </a:p>
          </p:txBody>
        </p:sp>
        <p:pic>
          <p:nvPicPr>
            <p:cNvPr id="52" name="Graphic 8">
              <a:extLst>
                <a:ext uri="{FF2B5EF4-FFF2-40B4-BE49-F238E27FC236}">
                  <a16:creationId xmlns:a16="http://schemas.microsoft.com/office/drawing/2014/main" id="{757B5414-FEB7-4E1D-B047-69213F2CF9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283464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9">
              <a:extLst>
                <a:ext uri="{FF2B5EF4-FFF2-40B4-BE49-F238E27FC236}">
                  <a16:creationId xmlns:a16="http://schemas.microsoft.com/office/drawing/2014/main" id="{FCC8922A-8416-47E5-8CA1-5F23BA21F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4880" y="3566160"/>
              <a:ext cx="10058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  <p:pic>
          <p:nvPicPr>
            <p:cNvPr id="54" name="Graphic 11">
              <a:extLst>
                <a:ext uri="{FF2B5EF4-FFF2-40B4-BE49-F238E27FC236}">
                  <a16:creationId xmlns:a16="http://schemas.microsoft.com/office/drawing/2014/main" id="{E1FC2295-9D07-4616-B819-23565D430F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4835" y="938745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28">
              <a:extLst>
                <a:ext uri="{FF2B5EF4-FFF2-40B4-BE49-F238E27FC236}">
                  <a16:creationId xmlns:a16="http://schemas.microsoft.com/office/drawing/2014/main" id="{72FAA09A-A585-4105-B4CB-7B3D3A802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6865" y="1391920"/>
              <a:ext cx="100584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Data Generator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C86670D-B6F0-4942-A74E-E0CABDEB74B4}"/>
                </a:ext>
              </a:extLst>
            </p:cNvPr>
            <p:cNvCxnSpPr>
              <a:cxnSpLocks/>
              <a:stCxn id="13" idx="3"/>
              <a:endCxn id="97" idx="1"/>
            </p:cNvCxnSpPr>
            <p:nvPr/>
          </p:nvCxnSpPr>
          <p:spPr>
            <a:xfrm flipV="1">
              <a:off x="1758634" y="2748315"/>
              <a:ext cx="982324" cy="84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4300F90-F5F7-4C23-92F6-2F4AF1C3EDAD}"/>
                </a:ext>
              </a:extLst>
            </p:cNvPr>
            <p:cNvCxnSpPr>
              <a:cxnSpLocks/>
              <a:stCxn id="104" idx="3"/>
              <a:endCxn id="47" idx="1"/>
            </p:cNvCxnSpPr>
            <p:nvPr/>
          </p:nvCxnSpPr>
          <p:spPr>
            <a:xfrm>
              <a:off x="4297364" y="1143000"/>
              <a:ext cx="3819969" cy="30695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Freeform 91">
              <a:extLst>
                <a:ext uri="{FF2B5EF4-FFF2-40B4-BE49-F238E27FC236}">
                  <a16:creationId xmlns:a16="http://schemas.microsoft.com/office/drawing/2014/main" id="{2E4B7A33-22C0-4403-A136-C5F9EF8277D4}"/>
                </a:ext>
              </a:extLst>
            </p:cNvPr>
            <p:cNvSpPr/>
            <p:nvPr/>
          </p:nvSpPr>
          <p:spPr>
            <a:xfrm rot="10800000" flipH="1">
              <a:off x="4312481" y="3199148"/>
              <a:ext cx="985717" cy="66187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119" name="Group 23">
              <a:extLst>
                <a:ext uri="{FF2B5EF4-FFF2-40B4-BE49-F238E27FC236}">
                  <a16:creationId xmlns:a16="http://schemas.microsoft.com/office/drawing/2014/main" id="{3A1BC2AC-C586-4110-96F6-7763E58D0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364" y="1795719"/>
              <a:ext cx="804787" cy="999295"/>
              <a:chOff x="2486957" y="1517811"/>
              <a:chExt cx="1644672" cy="382743"/>
            </a:xfrm>
          </p:grpSpPr>
          <p:sp>
            <p:nvSpPr>
              <p:cNvPr id="120" name="Freeform 51">
                <a:extLst>
                  <a:ext uri="{FF2B5EF4-FFF2-40B4-BE49-F238E27FC236}">
                    <a16:creationId xmlns:a16="http://schemas.microsoft.com/office/drawing/2014/main" id="{A2E3F78B-C37B-410D-93FF-DEDEF9209753}"/>
                  </a:ext>
                </a:extLst>
              </p:cNvPr>
              <p:cNvSpPr/>
              <p:nvPr/>
            </p:nvSpPr>
            <p:spPr>
              <a:xfrm rot="10800000">
                <a:off x="3216692" y="1517811"/>
                <a:ext cx="914937" cy="382743"/>
              </a:xfrm>
              <a:custGeom>
                <a:avLst/>
                <a:gdLst>
                  <a:gd name="connsiteX0" fmla="*/ 0 w 622300"/>
                  <a:gd name="connsiteY0" fmla="*/ 0 h 1574800"/>
                  <a:gd name="connsiteX1" fmla="*/ 622300 w 622300"/>
                  <a:gd name="connsiteY1" fmla="*/ 0 h 1574800"/>
                  <a:gd name="connsiteX2" fmla="*/ 622300 w 622300"/>
                  <a:gd name="connsiteY2" fmla="*/ 1574800 h 1574800"/>
                  <a:gd name="connsiteX3" fmla="*/ 482600 w 622300"/>
                  <a:gd name="connsiteY3" fmla="*/ 1574800 h 1574800"/>
                  <a:gd name="connsiteX4" fmla="*/ 0 w 622300"/>
                  <a:gd name="connsiteY4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00" h="15748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7D2D1403-8C85-4AD4-9052-19A73E5CA88B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 flipV="1">
                <a:off x="2486957" y="1723105"/>
                <a:ext cx="748687" cy="1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23">
              <a:extLst>
                <a:ext uri="{FF2B5EF4-FFF2-40B4-BE49-F238E27FC236}">
                  <a16:creationId xmlns:a16="http://schemas.microsoft.com/office/drawing/2014/main" id="{0C062A70-3A51-4A5F-AFB4-59C3094C5A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3217" y="2331723"/>
              <a:ext cx="646947" cy="933619"/>
              <a:chOff x="2674471" y="1556245"/>
              <a:chExt cx="1322108" cy="341476"/>
            </a:xfrm>
          </p:grpSpPr>
          <p:sp>
            <p:nvSpPr>
              <p:cNvPr id="131" name="Freeform 51">
                <a:extLst>
                  <a:ext uri="{FF2B5EF4-FFF2-40B4-BE49-F238E27FC236}">
                    <a16:creationId xmlns:a16="http://schemas.microsoft.com/office/drawing/2014/main" id="{0218FE31-84EF-4A64-9A14-A546CBF3498A}"/>
                  </a:ext>
                </a:extLst>
              </p:cNvPr>
              <p:cNvSpPr/>
              <p:nvPr/>
            </p:nvSpPr>
            <p:spPr>
              <a:xfrm rot="10800000">
                <a:off x="3247894" y="1556245"/>
                <a:ext cx="748685" cy="341476"/>
              </a:xfrm>
              <a:custGeom>
                <a:avLst/>
                <a:gdLst>
                  <a:gd name="connsiteX0" fmla="*/ 0 w 622300"/>
                  <a:gd name="connsiteY0" fmla="*/ 0 h 1574800"/>
                  <a:gd name="connsiteX1" fmla="*/ 622300 w 622300"/>
                  <a:gd name="connsiteY1" fmla="*/ 0 h 1574800"/>
                  <a:gd name="connsiteX2" fmla="*/ 622300 w 622300"/>
                  <a:gd name="connsiteY2" fmla="*/ 1574800 h 1574800"/>
                  <a:gd name="connsiteX3" fmla="*/ 482600 w 622300"/>
                  <a:gd name="connsiteY3" fmla="*/ 1574800 h 1574800"/>
                  <a:gd name="connsiteX4" fmla="*/ 0 w 622300"/>
                  <a:gd name="connsiteY4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00" h="15748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145547F7-5725-4A9C-9DFD-B80EA57BE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4471" y="1710853"/>
                <a:ext cx="573423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84C085D3-934E-4487-9E7C-846935533F43}"/>
                </a:ext>
              </a:extLst>
            </p:cNvPr>
            <p:cNvCxnSpPr>
              <a:cxnSpLocks/>
              <a:stCxn id="7" idx="1"/>
              <a:endCxn id="4" idx="3"/>
            </p:cNvCxnSpPr>
            <p:nvPr/>
          </p:nvCxnSpPr>
          <p:spPr>
            <a:xfrm flipH="1" flipV="1">
              <a:off x="5531804" y="2783807"/>
              <a:ext cx="1640257" cy="11209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Freeform 59">
              <a:extLst>
                <a:ext uri="{FF2B5EF4-FFF2-40B4-BE49-F238E27FC236}">
                  <a16:creationId xmlns:a16="http://schemas.microsoft.com/office/drawing/2014/main" id="{35D6097A-2AE7-4931-A690-6E336304E3EE}"/>
                </a:ext>
              </a:extLst>
            </p:cNvPr>
            <p:cNvSpPr/>
            <p:nvPr/>
          </p:nvSpPr>
          <p:spPr>
            <a:xfrm rot="5400000" flipH="1">
              <a:off x="6950525" y="1818172"/>
              <a:ext cx="154884" cy="1031349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4" name="Freeform 60">
              <a:extLst>
                <a:ext uri="{FF2B5EF4-FFF2-40B4-BE49-F238E27FC236}">
                  <a16:creationId xmlns:a16="http://schemas.microsoft.com/office/drawing/2014/main" id="{4B450AB8-B486-4DE1-ADFB-F5CA14502E55}"/>
                </a:ext>
              </a:extLst>
            </p:cNvPr>
            <p:cNvSpPr/>
            <p:nvPr/>
          </p:nvSpPr>
          <p:spPr>
            <a:xfrm rot="16200000" flipH="1" flipV="1">
              <a:off x="7699171" y="1995856"/>
              <a:ext cx="1012187" cy="586137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1" name="Freeform 59">
              <a:extLst>
                <a:ext uri="{FF2B5EF4-FFF2-40B4-BE49-F238E27FC236}">
                  <a16:creationId xmlns:a16="http://schemas.microsoft.com/office/drawing/2014/main" id="{B2A7FD88-80CE-4FF8-8C16-A684F4B95EFD}"/>
                </a:ext>
              </a:extLst>
            </p:cNvPr>
            <p:cNvSpPr/>
            <p:nvPr/>
          </p:nvSpPr>
          <p:spPr>
            <a:xfrm rot="5400000" flipH="1">
              <a:off x="5760420" y="1543758"/>
              <a:ext cx="269407" cy="779031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2" name="Freeform 60">
              <a:extLst>
                <a:ext uri="{FF2B5EF4-FFF2-40B4-BE49-F238E27FC236}">
                  <a16:creationId xmlns:a16="http://schemas.microsoft.com/office/drawing/2014/main" id="{8F086C99-7BFE-4593-A736-9ECD500CF263}"/>
                </a:ext>
              </a:extLst>
            </p:cNvPr>
            <p:cNvSpPr/>
            <p:nvPr/>
          </p:nvSpPr>
          <p:spPr>
            <a:xfrm rot="5400000" flipH="1" flipV="1">
              <a:off x="5529689" y="2026535"/>
              <a:ext cx="318511" cy="779033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49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38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Litz</dc:creator>
  <cp:lastModifiedBy>Nguyen, Jaclyn</cp:lastModifiedBy>
  <cp:revision>78</cp:revision>
  <dcterms:created xsi:type="dcterms:W3CDTF">2023-02-24T20:55:49Z</dcterms:created>
  <dcterms:modified xsi:type="dcterms:W3CDTF">2023-04-14T15:40:44Z</dcterms:modified>
</cp:coreProperties>
</file>