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9"/>
    <p:restoredTop sz="96405"/>
  </p:normalViewPr>
  <p:slideViewPr>
    <p:cSldViewPr>
      <p:cViewPr varScale="1">
        <p:scale>
          <a:sx n="114" d="100"/>
          <a:sy n="114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46DD-099D-52DF-F9ED-F11772F2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0A33-F746-6D72-618C-A6F1B147B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DD8A-854F-DB79-A400-2D5290D9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959D8-BA5B-84B3-D356-3F7F0BE8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B52B3-DFAC-0D79-2C0B-E34DDA62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3A32-2DCE-6E8B-1DC4-122FF909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DAE99-51B6-AA09-D78A-DC2DA8A9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DA94-28C1-5688-A5FC-AFBB841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5DC0-68A9-132B-98ED-E6C50502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72EB-242F-5405-EF85-FB6C877D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D0865-B613-5279-D9AE-C772A3CCF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DF612-5E18-E537-2DD3-0166532DA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4898-5188-7523-03D2-D2E7CBCC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C932-4149-7FA0-9FE3-0CE23D63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DFAC-EEFA-9BEE-CBB5-D1CB03A5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DD53-5ED2-A901-A2B8-3398332C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6FA4-4BDF-2142-D8C9-8652F3CD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EDAA-8027-1C75-B7CF-52C70B7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D59C-1EA5-EC87-15A1-B2CFBE9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A6A8-FA4F-309A-830F-581B474C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2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CD5E-35BE-10DD-C845-1547195C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3FD5-40A9-DDE3-8FF8-D015821C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EA58-58CE-4FB0-20BB-CC4FAE8D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9887-FCDB-A033-93F8-2DFF9A50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9683-0074-5D16-9C3B-FF476A5E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2730-C934-FE60-6C02-4F2151D8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9557-59D2-D6EB-A224-C4714EF3B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B7117-9FC4-A41F-CA52-25864BD65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623D-7A23-FFAC-9F2F-3901E053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AD838-EC71-DE9D-5D3F-789131CF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0D691-19CC-AB8B-CF95-A7E68165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84C2-A3B2-AEA5-3C40-8A7677FE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3606-C9EC-06E0-F45A-27AD3B1A7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94064-85C5-D14D-AA5F-55AB20D2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5C765-57B3-8736-AF84-096EBA28A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957FF-61E0-02EB-31C7-2A310BD29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C3C69-37E5-7B02-86CC-81514D06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F785E-D549-F69D-D2D5-40A4BCD2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785B6-D20D-FB28-3298-6AEBF1CA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E3B8-A6BE-6D80-7352-69EE6B00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7F030-2A1B-0868-6FC7-265A16AD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CCC5-BAE5-5D26-3123-14ED807E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2E4D8-9933-767C-FB03-F56DF9D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01178-8DDE-CCAE-FD48-EB2E2F31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FA9B-5417-8EE1-8A81-BC72D2CD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62A4E-FE99-4A21-C4A1-214A3D4F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67C2-55C9-8948-85DE-A19DD215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255E-4D71-049C-DDD1-D9DCAB26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5CB38-AB2A-97D7-CAC5-785DC5301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27AA-52C0-30C7-FBAF-96974924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A6A95-B6FD-F613-78B6-892FE8D8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4E638-7DFD-0C23-07FB-CD77276B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FBD7-1A74-796B-BBD1-BD6BA6C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5B066-C482-F7D5-C28F-2EDD5B5E3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B913A-25A6-AA07-A0D7-586E6F1F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FF40-A445-1386-F804-E6255F47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76C5F-AC9C-A4FB-3649-F715F153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D912E-98EA-2531-E869-7610579F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0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2F871-FFFF-EC14-609C-93D239A4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F901-8843-EE44-6589-94ABE13E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F570-F84E-28E0-178D-F48E4CCC8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BDF9-59C5-F24F-8A2E-4145DBCAD36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B2A1-6EB9-8F1F-D64E-CA715B5EC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2C7A-12AD-3034-F44C-68E567E92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A474F0E2-9970-32FB-564F-DF03397407B8}"/>
              </a:ext>
            </a:extLst>
          </p:cNvPr>
          <p:cNvCxnSpPr>
            <a:cxnSpLocks/>
            <a:stCxn id="189" idx="2"/>
            <a:endCxn id="63" idx="1"/>
          </p:cNvCxnSpPr>
          <p:nvPr/>
        </p:nvCxnSpPr>
        <p:spPr>
          <a:xfrm rot="16200000" flipH="1">
            <a:off x="-232326" y="3105234"/>
            <a:ext cx="2973156" cy="1331976"/>
          </a:xfrm>
          <a:prstGeom prst="bentConnector2">
            <a:avLst/>
          </a:prstGeom>
          <a:ln w="15875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10315CC-65B9-8CBD-F968-7053C961CB37}"/>
              </a:ext>
            </a:extLst>
          </p:cNvPr>
          <p:cNvSpPr/>
          <p:nvPr/>
        </p:nvSpPr>
        <p:spPr>
          <a:xfrm>
            <a:off x="1463355" y="274320"/>
            <a:ext cx="8412480" cy="57607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A6E1C8D9-E680-BF9A-866A-07AC86FAD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63356" y="274320"/>
            <a:ext cx="381000" cy="381000"/>
          </a:xfrm>
          <a:prstGeom prst="rect">
            <a:avLst/>
          </a:prstGeom>
        </p:spPr>
      </p:pic>
      <p:sp>
        <p:nvSpPr>
          <p:cNvPr id="121" name="TextBox 9">
            <a:extLst>
              <a:ext uri="{FF2B5EF4-FFF2-40B4-BE49-F238E27FC236}">
                <a16:creationId xmlns:a16="http://schemas.microsoft.com/office/drawing/2014/main" id="{B3BE58C8-FD02-8B82-41B4-140547427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580" y="2514600"/>
            <a:ext cx="10972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Readings file resource</a:t>
            </a:r>
          </a:p>
        </p:txBody>
      </p:sp>
      <p:sp>
        <p:nvSpPr>
          <p:cNvPr id="124" name="TextBox 9">
            <a:extLst>
              <a:ext uri="{FF2B5EF4-FFF2-40B4-BE49-F238E27FC236}">
                <a16:creationId xmlns:a16="http://schemas.microsoft.com/office/drawing/2014/main" id="{CB714978-B21B-0E38-451C-0B87511AA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091" y="2514172"/>
            <a:ext cx="11887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Request meter readings file</a:t>
            </a:r>
          </a:p>
        </p:txBody>
      </p:sp>
      <p:sp>
        <p:nvSpPr>
          <p:cNvPr id="156" name="TextBox 9">
            <a:extLst>
              <a:ext uri="{FF2B5EF4-FFF2-40B4-BE49-F238E27FC236}">
                <a16:creationId xmlns:a16="http://schemas.microsoft.com/office/drawing/2014/main" id="{65CA9F73-673A-BE10-3743-34AF774D0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240" y="2743200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grpSp>
        <p:nvGrpSpPr>
          <p:cNvPr id="130" name="Group 23">
            <a:extLst>
              <a:ext uri="{FF2B5EF4-FFF2-40B4-BE49-F238E27FC236}">
                <a16:creationId xmlns:a16="http://schemas.microsoft.com/office/drawing/2014/main" id="{0C062A70-3A51-4A5F-AFB4-59C3094C5A20}"/>
              </a:ext>
            </a:extLst>
          </p:cNvPr>
          <p:cNvGrpSpPr>
            <a:grpSpLocks/>
          </p:cNvGrpSpPr>
          <p:nvPr/>
        </p:nvGrpSpPr>
        <p:grpSpPr bwMode="auto">
          <a:xfrm>
            <a:off x="813816" y="992488"/>
            <a:ext cx="1137892" cy="1339232"/>
            <a:chOff x="2755400" y="1556245"/>
            <a:chExt cx="1241179" cy="341476"/>
          </a:xfrm>
        </p:grpSpPr>
        <p:sp>
          <p:nvSpPr>
            <p:cNvPr id="131" name="Freeform 51">
              <a:extLst>
                <a:ext uri="{FF2B5EF4-FFF2-40B4-BE49-F238E27FC236}">
                  <a16:creationId xmlns:a16="http://schemas.microsoft.com/office/drawing/2014/main" id="{0218FE31-84EF-4A64-9A14-A546CBF3498A}"/>
                </a:ext>
              </a:extLst>
            </p:cNvPr>
            <p:cNvSpPr/>
            <p:nvPr/>
          </p:nvSpPr>
          <p:spPr>
            <a:xfrm rot="10800000">
              <a:off x="3247894" y="1556245"/>
              <a:ext cx="748685" cy="341476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145547F7-5725-4A9C-9DFD-B80EA57BE643}"/>
                </a:ext>
              </a:extLst>
            </p:cNvPr>
            <p:cNvCxnSpPr>
              <a:cxnSpLocks/>
              <a:stCxn id="98" idx="3"/>
            </p:cNvCxnSpPr>
            <p:nvPr/>
          </p:nvCxnSpPr>
          <p:spPr>
            <a:xfrm flipV="1">
              <a:off x="2755400" y="1710853"/>
              <a:ext cx="492494" cy="345"/>
            </a:xfrm>
            <a:prstGeom prst="straightConnector1">
              <a:avLst/>
            </a:prstGeom>
            <a:ln w="15875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322316AE-9C5E-9B34-6AE4-D9254E9E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240" y="2743200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58" name="Graphic 6">
            <a:extLst>
              <a:ext uri="{FF2B5EF4-FFF2-40B4-BE49-F238E27FC236}">
                <a16:creationId xmlns:a16="http://schemas.microsoft.com/office/drawing/2014/main" id="{B18F25F0-D79E-4EAC-BE4B-2FB231273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6949440" y="19476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9">
            <a:extLst>
              <a:ext uri="{FF2B5EF4-FFF2-40B4-BE49-F238E27FC236}">
                <a16:creationId xmlns:a16="http://schemas.microsoft.com/office/drawing/2014/main" id="{F00445B4-4E4D-AFEC-84E6-62676BCA2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306" y="2514599"/>
            <a:ext cx="12801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Submit Glue job</a:t>
            </a:r>
          </a:p>
        </p:txBody>
      </p:sp>
      <p:pic>
        <p:nvPicPr>
          <p:cNvPr id="59" name="Graphic 13">
            <a:extLst>
              <a:ext uri="{FF2B5EF4-FFF2-40B4-BE49-F238E27FC236}">
                <a16:creationId xmlns:a16="http://schemas.microsoft.com/office/drawing/2014/main" id="{26E62974-848D-42EB-80FA-E6C968DF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404104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9">
            <a:extLst>
              <a:ext uri="{FF2B5EF4-FFF2-40B4-BE49-F238E27FC236}">
                <a16:creationId xmlns:a16="http://schemas.microsoft.com/office/drawing/2014/main" id="{B9ECF3F7-E9F6-A564-FCE8-884ABCE5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750" y="4515417"/>
            <a:ext cx="16459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 meter readings file status</a:t>
            </a:r>
          </a:p>
        </p:txBody>
      </p:sp>
      <p:pic>
        <p:nvPicPr>
          <p:cNvPr id="61" name="Graphic 13">
            <a:extLst>
              <a:ext uri="{FF2B5EF4-FFF2-40B4-BE49-F238E27FC236}">
                <a16:creationId xmlns:a16="http://schemas.microsoft.com/office/drawing/2014/main" id="{1B13CFDB-16F2-4808-8837-65A9263F3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270248" y="4114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3">
            <a:extLst>
              <a:ext uri="{FF2B5EF4-FFF2-40B4-BE49-F238E27FC236}">
                <a16:creationId xmlns:a16="http://schemas.microsoft.com/office/drawing/2014/main" id="{3D1CF34A-CE7E-41FE-942C-411F1DABF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01752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17">
            <a:extLst>
              <a:ext uri="{FF2B5EF4-FFF2-40B4-BE49-F238E27FC236}">
                <a16:creationId xmlns:a16="http://schemas.microsoft.com/office/drawing/2014/main" id="{D224F861-3658-4FCF-A510-70EDE194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8503920" y="19476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C96817-CB43-485E-AF10-B8226FE82A71}"/>
              </a:ext>
            </a:extLst>
          </p:cNvPr>
          <p:cNvGrpSpPr/>
          <p:nvPr/>
        </p:nvGrpSpPr>
        <p:grpSpPr>
          <a:xfrm>
            <a:off x="1641864" y="5029200"/>
            <a:ext cx="3452231" cy="734199"/>
            <a:chOff x="1641864" y="4151376"/>
            <a:chExt cx="3452231" cy="734199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C006825-A5E2-48DB-64AF-9CB8ED708EC8}"/>
                </a:ext>
              </a:extLst>
            </p:cNvPr>
            <p:cNvCxnSpPr>
              <a:cxnSpLocks/>
              <a:stCxn id="65" idx="1"/>
              <a:endCxn id="63" idx="3"/>
            </p:cNvCxnSpPr>
            <p:nvPr/>
          </p:nvCxnSpPr>
          <p:spPr>
            <a:xfrm flipH="1">
              <a:off x="2377440" y="4379976"/>
              <a:ext cx="1892808" cy="0"/>
            </a:xfrm>
            <a:prstGeom prst="straightConnector1">
              <a:avLst/>
            </a:prstGeom>
            <a:ln w="15875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9">
              <a:extLst>
                <a:ext uri="{FF2B5EF4-FFF2-40B4-BE49-F238E27FC236}">
                  <a16:creationId xmlns:a16="http://schemas.microsoft.com/office/drawing/2014/main" id="{EDC4914A-62A9-F973-3A3F-5B05954CE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543" y="4608576"/>
              <a:ext cx="11965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Meter readings</a:t>
              </a:r>
            </a:p>
          </p:txBody>
        </p:sp>
        <p:sp>
          <p:nvSpPr>
            <p:cNvPr id="188" name="TextBox 9">
              <a:extLst>
                <a:ext uri="{FF2B5EF4-FFF2-40B4-BE49-F238E27FC236}">
                  <a16:creationId xmlns:a16="http://schemas.microsoft.com/office/drawing/2014/main" id="{082D5BEB-1797-15CA-4723-34702F567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1864" y="4608576"/>
              <a:ext cx="100584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SFTP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09BADE95-CD75-44CF-9770-A715BA48C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20240" y="4151376"/>
              <a:ext cx="457200" cy="457200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E3B1F7EE-7841-4472-BD2B-F924EC16D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0248" y="4151376"/>
              <a:ext cx="457200" cy="457200"/>
            </a:xfrm>
            <a:prstGeom prst="rect">
              <a:avLst/>
            </a:prstGeom>
          </p:spPr>
        </p:pic>
      </p:grpSp>
      <p:pic>
        <p:nvPicPr>
          <p:cNvPr id="67" name="Graphic 6">
            <a:extLst>
              <a:ext uri="{FF2B5EF4-FFF2-40B4-BE49-F238E27FC236}">
                <a16:creationId xmlns:a16="http://schemas.microsoft.com/office/drawing/2014/main" id="{DFF7DA98-2B47-4709-BDC3-41A9BE202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92024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0A32A17-6B3B-16CF-271B-F840DBE793FB}"/>
              </a:ext>
            </a:extLst>
          </p:cNvPr>
          <p:cNvCxnSpPr>
            <a:cxnSpLocks/>
            <a:stCxn id="54" idx="1"/>
            <a:endCxn id="66" idx="3"/>
          </p:cNvCxnSpPr>
          <p:nvPr/>
        </p:nvCxnSpPr>
        <p:spPr>
          <a:xfrm flipH="1">
            <a:off x="7717472" y="1016192"/>
            <a:ext cx="2478088" cy="4888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">
            <a:extLst>
              <a:ext uri="{FF2B5EF4-FFF2-40B4-BE49-F238E27FC236}">
                <a16:creationId xmlns:a16="http://schemas.microsoft.com/office/drawing/2014/main" id="{D4B7CAA4-6F77-3D10-02AF-921B335F5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660" y="1199072"/>
            <a:ext cx="896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Readings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resource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2690B69-B7B0-7BD9-BB7D-35FBBB07FBED}"/>
              </a:ext>
            </a:extLst>
          </p:cNvPr>
          <p:cNvCxnSpPr>
            <a:cxnSpLocks/>
            <a:stCxn id="68" idx="3"/>
            <a:endCxn id="60" idx="1"/>
          </p:cNvCxnSpPr>
          <p:nvPr/>
        </p:nvCxnSpPr>
        <p:spPr>
          <a:xfrm>
            <a:off x="2377440" y="1016192"/>
            <a:ext cx="639698" cy="0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9">
            <a:extLst>
              <a:ext uri="{FF2B5EF4-FFF2-40B4-BE49-F238E27FC236}">
                <a16:creationId xmlns:a16="http://schemas.microsoft.com/office/drawing/2014/main" id="{2DD71556-8AB9-6EB0-A799-E69743522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50" y="1199072"/>
            <a:ext cx="989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 meter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readings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21E9C2-9606-4D6E-8B3C-485D74C1C4D5}"/>
              </a:ext>
            </a:extLst>
          </p:cNvPr>
          <p:cNvGrpSpPr/>
          <p:nvPr/>
        </p:nvGrpSpPr>
        <p:grpSpPr>
          <a:xfrm>
            <a:off x="9875520" y="787592"/>
            <a:ext cx="1097280" cy="932688"/>
            <a:chOff x="9372957" y="914400"/>
            <a:chExt cx="1097280" cy="932688"/>
          </a:xfrm>
        </p:grpSpPr>
        <p:pic>
          <p:nvPicPr>
            <p:cNvPr id="54" name="Graphic 11">
              <a:extLst>
                <a:ext uri="{FF2B5EF4-FFF2-40B4-BE49-F238E27FC236}">
                  <a16:creationId xmlns:a16="http://schemas.microsoft.com/office/drawing/2014/main" id="{E1FC2295-9D07-4616-B819-23565D430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2997" y="9144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28">
              <a:extLst>
                <a:ext uri="{FF2B5EF4-FFF2-40B4-BE49-F238E27FC236}">
                  <a16:creationId xmlns:a16="http://schemas.microsoft.com/office/drawing/2014/main" id="{72FAA09A-A585-4105-B4CB-7B3D3A802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2957" y="1389888"/>
              <a:ext cx="109728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Data Generator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4300F90-F5F7-4C23-92F6-2F4AF1C3EDAD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>
            <a:off x="3474338" y="1016192"/>
            <a:ext cx="3481134" cy="4888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13">
            <a:extLst>
              <a:ext uri="{FF2B5EF4-FFF2-40B4-BE49-F238E27FC236}">
                <a16:creationId xmlns:a16="http://schemas.microsoft.com/office/drawing/2014/main" id="{2838896C-2194-4A65-9D0A-3891DF458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017138" y="7875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6DF3C54-36EE-4416-8647-43983839E4D3}"/>
              </a:ext>
            </a:extLst>
          </p:cNvPr>
          <p:cNvGrpSpPr/>
          <p:nvPr/>
        </p:nvGrpSpPr>
        <p:grpSpPr>
          <a:xfrm>
            <a:off x="6492240" y="640080"/>
            <a:ext cx="1681017" cy="1028831"/>
            <a:chOff x="6833680" y="766888"/>
            <a:chExt cx="1681017" cy="1028831"/>
          </a:xfrm>
        </p:grpSpPr>
        <p:sp>
          <p:nvSpPr>
            <p:cNvPr id="157" name="TextBox 9">
              <a:extLst>
                <a:ext uri="{FF2B5EF4-FFF2-40B4-BE49-F238E27FC236}">
                  <a16:creationId xmlns:a16="http://schemas.microsoft.com/office/drawing/2014/main" id="{D0C0AFF6-5DC7-08FE-342F-91C925E3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3680" y="1518720"/>
              <a:ext cx="1681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Timestream</a:t>
              </a:r>
            </a:p>
          </p:txBody>
        </p:sp>
        <p:pic>
          <p:nvPicPr>
            <p:cNvPr id="66" name="Graphic 19">
              <a:extLst>
                <a:ext uri="{FF2B5EF4-FFF2-40B4-BE49-F238E27FC236}">
                  <a16:creationId xmlns:a16="http://schemas.microsoft.com/office/drawing/2014/main" id="{0C569C94-BBA2-4FE9-8272-A004CEE79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7296912" y="7668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" name="Graphic 6">
            <a:extLst>
              <a:ext uri="{FF2B5EF4-FFF2-40B4-BE49-F238E27FC236}">
                <a16:creationId xmlns:a16="http://schemas.microsoft.com/office/drawing/2014/main" id="{BFF4FFC7-31B4-4D55-B0D1-548E43436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920240" y="7875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Box 9">
            <a:extLst>
              <a:ext uri="{FF2B5EF4-FFF2-40B4-BE49-F238E27FC236}">
                <a16:creationId xmlns:a16="http://schemas.microsoft.com/office/drawing/2014/main" id="{54B00827-1EEE-2C8E-DC89-A85D32549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240" y="2514600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Queue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446B5341-D139-487B-9F4D-3B53320DB98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79392" y="2103120"/>
            <a:ext cx="457200" cy="457200"/>
          </a:xfrm>
          <a:prstGeom prst="rect">
            <a:avLst/>
          </a:prstGeom>
        </p:spPr>
      </p:pic>
      <p:sp>
        <p:nvSpPr>
          <p:cNvPr id="165" name="TextBox 9">
            <a:extLst>
              <a:ext uri="{FF2B5EF4-FFF2-40B4-BE49-F238E27FC236}">
                <a16:creationId xmlns:a16="http://schemas.microsoft.com/office/drawing/2014/main" id="{74494672-C2CA-8265-4C88-AD6A8583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528" y="3566160"/>
            <a:ext cx="548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467DAFE2-B420-43B6-B1C7-0F8C247DE3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78421" y="3109144"/>
            <a:ext cx="457200" cy="457200"/>
          </a:xfrm>
          <a:prstGeom prst="rect">
            <a:avLst/>
          </a:prstGeom>
        </p:spPr>
      </p:pic>
      <p:sp>
        <p:nvSpPr>
          <p:cNvPr id="189" name="TextBox 9">
            <a:extLst>
              <a:ext uri="{FF2B5EF4-FFF2-40B4-BE49-F238E27FC236}">
                <a16:creationId xmlns:a16="http://schemas.microsoft.com/office/drawing/2014/main" id="{E90CD532-72E3-6104-2192-0CF456827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04" y="1827444"/>
            <a:ext cx="7315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Utility supplier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903F48C-67A6-4D29-89A7-E962D3B06240}"/>
              </a:ext>
            </a:extLst>
          </p:cNvPr>
          <p:cNvCxnSpPr>
            <a:cxnSpLocks/>
            <a:stCxn id="155" idx="2"/>
            <a:endCxn id="65" idx="3"/>
          </p:cNvCxnSpPr>
          <p:nvPr/>
        </p:nvCxnSpPr>
        <p:spPr>
          <a:xfrm rot="5400000">
            <a:off x="4910144" y="2837503"/>
            <a:ext cx="2237601" cy="2602992"/>
          </a:xfrm>
          <a:prstGeom prst="bentConnector2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5B75DBB-38F6-4F36-A039-918F602BF536}"/>
              </a:ext>
            </a:extLst>
          </p:cNvPr>
          <p:cNvCxnSpPr>
            <a:cxnSpLocks/>
            <a:stCxn id="67" idx="3"/>
            <a:endCxn id="62" idx="1"/>
          </p:cNvCxnSpPr>
          <p:nvPr/>
        </p:nvCxnSpPr>
        <p:spPr>
          <a:xfrm>
            <a:off x="2377440" y="2331720"/>
            <a:ext cx="64008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61">
            <a:extLst>
              <a:ext uri="{FF2B5EF4-FFF2-40B4-BE49-F238E27FC236}">
                <a16:creationId xmlns:a16="http://schemas.microsoft.com/office/drawing/2014/main" id="{D3E43714-3328-412D-BBFC-424E50AD5F66}"/>
              </a:ext>
            </a:extLst>
          </p:cNvPr>
          <p:cNvSpPr/>
          <p:nvPr/>
        </p:nvSpPr>
        <p:spPr>
          <a:xfrm flipH="1" flipV="1">
            <a:off x="2665814" y="2331714"/>
            <a:ext cx="1624245" cy="201168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3" name="Freeform 61">
            <a:extLst>
              <a:ext uri="{FF2B5EF4-FFF2-40B4-BE49-F238E27FC236}">
                <a16:creationId xmlns:a16="http://schemas.microsoft.com/office/drawing/2014/main" id="{FF2D94BE-299C-4C18-87CF-043AEA1C9254}"/>
              </a:ext>
            </a:extLst>
          </p:cNvPr>
          <p:cNvSpPr/>
          <p:nvPr/>
        </p:nvSpPr>
        <p:spPr>
          <a:xfrm flipH="1" flipV="1">
            <a:off x="3232056" y="2993391"/>
            <a:ext cx="1046363" cy="34198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32F197A-CD51-4E29-9E68-75962C219D2B}"/>
              </a:ext>
            </a:extLst>
          </p:cNvPr>
          <p:cNvCxnSpPr>
            <a:cxnSpLocks/>
            <a:stCxn id="62" idx="3"/>
            <a:endCxn id="69" idx="1"/>
          </p:cNvCxnSpPr>
          <p:nvPr/>
        </p:nvCxnSpPr>
        <p:spPr>
          <a:xfrm>
            <a:off x="3474720" y="2331720"/>
            <a:ext cx="80467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15A7DF-44FA-4F81-858E-8361F94A7B16}"/>
              </a:ext>
            </a:extLst>
          </p:cNvPr>
          <p:cNvCxnSpPr>
            <a:cxnSpLocks/>
            <a:stCxn id="69" idx="3"/>
            <a:endCxn id="59" idx="1"/>
          </p:cNvCxnSpPr>
          <p:nvPr/>
        </p:nvCxnSpPr>
        <p:spPr>
          <a:xfrm>
            <a:off x="4736592" y="2331720"/>
            <a:ext cx="66751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61">
            <a:extLst>
              <a:ext uri="{FF2B5EF4-FFF2-40B4-BE49-F238E27FC236}">
                <a16:creationId xmlns:a16="http://schemas.microsoft.com/office/drawing/2014/main" id="{30C7264B-5A2C-468F-B61C-A5F9052201A4}"/>
              </a:ext>
            </a:extLst>
          </p:cNvPr>
          <p:cNvSpPr/>
          <p:nvPr/>
        </p:nvSpPr>
        <p:spPr>
          <a:xfrm flipV="1">
            <a:off x="4735621" y="2818696"/>
            <a:ext cx="896766" cy="51904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93B3792-93C7-4788-A0DD-7D2F8A6C76AF}"/>
              </a:ext>
            </a:extLst>
          </p:cNvPr>
          <p:cNvCxnSpPr>
            <a:cxnSpLocks/>
            <a:stCxn id="61" idx="0"/>
            <a:endCxn id="165" idx="2"/>
          </p:cNvCxnSpPr>
          <p:nvPr/>
        </p:nvCxnSpPr>
        <p:spPr>
          <a:xfrm flipV="1">
            <a:off x="4498848" y="3843159"/>
            <a:ext cx="0" cy="27164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857595E-1A3A-45B3-BDF8-54C14B4D758C}"/>
              </a:ext>
            </a:extLst>
          </p:cNvPr>
          <p:cNvCxnSpPr>
            <a:cxnSpLocks/>
            <a:stCxn id="59" idx="3"/>
            <a:endCxn id="58" idx="1"/>
          </p:cNvCxnSpPr>
          <p:nvPr/>
        </p:nvCxnSpPr>
        <p:spPr>
          <a:xfrm flipV="1">
            <a:off x="5861304" y="2328672"/>
            <a:ext cx="1088136" cy="304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D6B6A5-C6D1-4D6D-A792-7FAE1CDA1FE0}"/>
              </a:ext>
            </a:extLst>
          </p:cNvPr>
          <p:cNvCxnSpPr>
            <a:cxnSpLocks/>
            <a:stCxn id="58" idx="0"/>
            <a:endCxn id="157" idx="2"/>
          </p:cNvCxnSpPr>
          <p:nvPr/>
        </p:nvCxnSpPr>
        <p:spPr>
          <a:xfrm flipV="1">
            <a:off x="7330440" y="1668911"/>
            <a:ext cx="2309" cy="27876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Graphic 11">
            <a:extLst>
              <a:ext uri="{FF2B5EF4-FFF2-40B4-BE49-F238E27FC236}">
                <a16:creationId xmlns:a16="http://schemas.microsoft.com/office/drawing/2014/main" id="{1F11D95C-A310-4892-8556-C55A1BDD1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" y="1371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2799B46-8A44-4580-85F9-738ADD140CC8}"/>
              </a:ext>
            </a:extLst>
          </p:cNvPr>
          <p:cNvCxnSpPr>
            <a:cxnSpLocks/>
          </p:cNvCxnSpPr>
          <p:nvPr/>
        </p:nvCxnSpPr>
        <p:spPr>
          <a:xfrm>
            <a:off x="5577529" y="3335377"/>
            <a:ext cx="1752911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04D89BA-E41C-4639-9D47-A39B5E8E404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632386" y="1016192"/>
            <a:ext cx="318" cy="108692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ctr" eaLnBrk="1" hangingPunct="1">
          <a:defRPr sz="1200" dirty="0" smtClean="0">
            <a:latin typeface="Arial" panose="020B0604020202020204" pitchFamily="34" charset="0"/>
            <a:ea typeface="Amazon Ember" panose="020B06030202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42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Litz</dc:creator>
  <cp:lastModifiedBy>Nguyen, Jaclyn</cp:lastModifiedBy>
  <cp:revision>160</cp:revision>
  <dcterms:created xsi:type="dcterms:W3CDTF">2023-02-24T20:55:49Z</dcterms:created>
  <dcterms:modified xsi:type="dcterms:W3CDTF">2023-05-05T14:58:11Z</dcterms:modified>
</cp:coreProperties>
</file>