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C"/>
    <a:srgbClr val="1E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19"/>
    <p:restoredTop sz="94708"/>
  </p:normalViewPr>
  <p:slideViewPr>
    <p:cSldViewPr snapToGrid="0" snapToObjects="1">
      <p:cViewPr varScale="1">
        <p:scale>
          <a:sx n="89" d="100"/>
          <a:sy n="89" d="100"/>
        </p:scale>
        <p:origin x="11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AAE-0AF5-7C4A-8AB8-2C37DCA9D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AB595-28D6-7744-8CC1-AF5EB4C38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466D-FCB1-7F4E-9234-D1EF2157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1576-F8EF-6842-A1C0-887F7963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F4A1-1BC3-244F-863C-8535176B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685E-488C-8F4C-AA20-4A8CEEFF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BD10-D07D-D940-84D9-CE114641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3E22-DDDC-F544-A164-7D8FCB9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4A4E-8A8A-BD4F-A927-CFCCFD79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511E-6D6B-8844-B9CC-CC3E6191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F7CA0-8A02-464D-920E-2BCB229F3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6485-9080-1440-A03B-D011E83D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EFF8-9F44-7040-B53E-988BE00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AEA1-C964-9F43-9239-A177A83F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337A-2B3F-E040-8697-4976F338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CC74-879F-EA48-A7CB-09CB236D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2F5C-11BF-EC49-9858-15110FA1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4519-D6F2-F34C-90F5-DD3A23C1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D44F-16E0-9D4E-97C4-7A6351D2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82F9-A10B-5A4D-A84D-92C538E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E22D-3229-D84E-A836-260822FE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55C0-5D21-D74E-A96D-F40326C7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2163-763E-CE4E-ADAD-5EAF7A60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36C0-827F-6A40-A495-9A0A68BB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E52A-9130-B841-AB8E-AF7794ED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1778-4018-504B-8D2F-20469108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EF1A-D0E8-C34F-8A82-71DC01159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DA87-C040-094D-9A0D-46655C06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59E1-2DC7-CF41-BB13-C068E62B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1A84D-FB2A-5641-84D6-1BE46438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4CF9-6F45-BD40-9CBE-363AD0C2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ADEB-8526-4944-B6FB-B1518F68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C840-F371-C542-9668-8C57C78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7547-65C8-1C4F-B82F-3778E486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E6D0B-4D22-6541-B036-EA72A2AF4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9A19B-7527-E346-B70D-977A85C3F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43001-1CF2-6E4E-B240-5A3BC241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CF74A-293C-6E41-9718-0CA9FCC9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FA18-2E16-F54C-9F36-397EEF8A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4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D35E-726D-3249-8EE2-D6E17C16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27AD5-BA4B-FD4C-842E-B35EAEE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4BE4A-679C-D941-8952-67E6211A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E2154-AE91-5943-900E-B865E3AD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C03A-5B66-D84C-9FE8-F9571A89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1249-465B-2A4E-A8B2-9DF95977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12C9-4BDB-A646-A17C-3CC0FCF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8B0D-A257-2D41-AFFB-471CA750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0E4A-9D39-BE41-A216-517BB3F7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6B4E-BF65-9249-B429-5BC61DCB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A8B5-ED00-CE4B-B9EF-A612286D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195E-C96F-5C4B-B218-D1C98358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F8711-5AD5-6449-9402-5A09804E7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0B1A-C02D-F446-9C7D-233E44F9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974C-1D32-0D47-AE2F-93FDCA0A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25FF-B229-5043-AA95-3F5521E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74B-3467-8244-8457-CDE4CACF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DF82C-B603-434A-BEB1-B18DDB6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03AF-C67D-1C4D-BC42-891C3536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D32F-A8EB-9244-8D27-1527EDB8A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4971-B739-1B4F-952B-FCE89BE2C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3058-5F87-1542-8232-EA7626CBF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6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8" Type="http://schemas.openxmlformats.org/officeDocument/2006/relationships/image" Target="../media/image22.svg"/><Relationship Id="rId26" Type="http://schemas.openxmlformats.org/officeDocument/2006/relationships/image" Target="../media/image10.png"/><Relationship Id="rId3" Type="http://schemas.openxmlformats.org/officeDocument/2006/relationships/image" Target="../media/image100.svg"/><Relationship Id="rId42" Type="http://schemas.openxmlformats.org/officeDocument/2006/relationships/image" Target="../media/image338.svg"/><Relationship Id="rId7" Type="http://schemas.openxmlformats.org/officeDocument/2006/relationships/image" Target="../media/image6.svg"/><Relationship Id="rId12" Type="http://schemas.openxmlformats.org/officeDocument/2006/relationships/image" Target="../media/image5.png"/><Relationship Id="rId17" Type="http://schemas.openxmlformats.org/officeDocument/2006/relationships/image" Target="../media/image6.png"/><Relationship Id="rId25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46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0.svg"/><Relationship Id="rId24" Type="http://schemas.openxmlformats.org/officeDocument/2006/relationships/image" Target="../media/image9.png"/><Relationship Id="rId5" Type="http://schemas.openxmlformats.org/officeDocument/2006/relationships/image" Target="../media/image4.svg"/><Relationship Id="rId23" Type="http://schemas.openxmlformats.org/officeDocument/2006/relationships/image" Target="../media/image8.png"/><Relationship Id="rId10" Type="http://schemas.openxmlformats.org/officeDocument/2006/relationships/image" Target="../media/image4.png"/><Relationship Id="rId19" Type="http://schemas.openxmlformats.org/officeDocument/2006/relationships/image" Target="../media/image7.png"/><Relationship Id="rId9" Type="http://schemas.openxmlformats.org/officeDocument/2006/relationships/image" Target="../media/image8.svg"/><Relationship Id="rId22" Type="http://schemas.openxmlformats.org/officeDocument/2006/relationships/image" Target="../media/image125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773603B-5798-7D4A-B1E4-2072ADA8AD70}"/>
              </a:ext>
            </a:extLst>
          </p:cNvPr>
          <p:cNvSpPr/>
          <p:nvPr/>
        </p:nvSpPr>
        <p:spPr>
          <a:xfrm>
            <a:off x="5946766" y="1286651"/>
            <a:ext cx="2474928" cy="177777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2017420" y="1300549"/>
            <a:ext cx="2474928" cy="176387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1461156" y="950173"/>
            <a:ext cx="7505752" cy="452546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2029776" y="3213247"/>
            <a:ext cx="2470969" cy="21117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269214" y="172372"/>
            <a:ext cx="9126059" cy="5647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867453" y="619973"/>
            <a:ext cx="2782099" cy="499552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69215" y="172373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461156" y="950173"/>
            <a:ext cx="330200" cy="330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027796" y="1315920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031500" y="3214994"/>
            <a:ext cx="274320" cy="274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2125667" y="2399279"/>
            <a:ext cx="99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5946765" y="3287750"/>
            <a:ext cx="2470969" cy="203728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5802203" y="601264"/>
            <a:ext cx="2782099" cy="5014229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50585F2-7B67-FB44-A7D1-88EBE25B29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946765" y="1286650"/>
            <a:ext cx="274320" cy="27432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946764" y="3289855"/>
            <a:ext cx="274320" cy="274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7363664" y="2379621"/>
            <a:ext cx="99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44A128-6C56-0C40-A91E-30F168FEE203}"/>
              </a:ext>
            </a:extLst>
          </p:cNvPr>
          <p:cNvSpPr txBox="1"/>
          <p:nvPr/>
        </p:nvSpPr>
        <p:spPr>
          <a:xfrm>
            <a:off x="3120638" y="2382347"/>
            <a:ext cx="125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Barracuda WAF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9958B7-5D20-DD4B-A5CB-8C57BA1BFC65}"/>
              </a:ext>
            </a:extLst>
          </p:cNvPr>
          <p:cNvSpPr txBox="1"/>
          <p:nvPr/>
        </p:nvSpPr>
        <p:spPr>
          <a:xfrm>
            <a:off x="6088634" y="2397193"/>
            <a:ext cx="125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Barracuda WAF</a:t>
            </a:r>
          </a:p>
        </p:txBody>
      </p:sp>
      <p:pic>
        <p:nvPicPr>
          <p:cNvPr id="37" name="Graphic 69">
            <a:extLst>
              <a:ext uri="{FF2B5EF4-FFF2-40B4-BE49-F238E27FC236}">
                <a16:creationId xmlns:a16="http://schemas.microsoft.com/office/drawing/2014/main" id="{54134B1C-68A0-2F46-9E2C-F7BCA80438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9350824" y="3976789"/>
            <a:ext cx="711200" cy="711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9043005" y="4693754"/>
            <a:ext cx="125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Graphic 8">
            <a:extLst>
              <a:ext uri="{FF2B5EF4-FFF2-40B4-BE49-F238E27FC236}">
                <a16:creationId xmlns:a16="http://schemas.microsoft.com/office/drawing/2014/main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9350824" y="1168450"/>
            <a:ext cx="711200" cy="7112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9072325" y="1909311"/>
            <a:ext cx="125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Amazon EC2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Graphic 29">
            <a:extLst>
              <a:ext uri="{FF2B5EF4-FFF2-40B4-BE49-F238E27FC236}">
                <a16:creationId xmlns:a16="http://schemas.microsoft.com/office/drawing/2014/main" id="{1B447C9F-AE22-5D49-8823-1DF2B215022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9471474" y="2542329"/>
            <a:ext cx="469900" cy="4699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9081044" y="3032843"/>
            <a:ext cx="125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 Load Balancer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Graphic 10">
            <a:extLst>
              <a:ext uri="{FF2B5EF4-FFF2-40B4-BE49-F238E27FC236}">
                <a16:creationId xmlns:a16="http://schemas.microsoft.com/office/drawing/2014/main" id="{71E442C6-CCF5-DB4A-8250-07418EBAB37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093010" y="1879552"/>
            <a:ext cx="277535" cy="27753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0367D02-74B5-FF43-8E9E-4A1792D1317E}"/>
              </a:ext>
            </a:extLst>
          </p:cNvPr>
          <p:cNvSpPr/>
          <p:nvPr/>
        </p:nvSpPr>
        <p:spPr>
          <a:xfrm>
            <a:off x="3166585" y="1868332"/>
            <a:ext cx="4192712" cy="100525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D86613"/>
                </a:solidFill>
              </a:rPr>
              <a:t/>
            </a:r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</a:t>
            </a:r>
            <a:endParaRPr lang="en-US" sz="1200" dirty="0" smtClean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Graphic 18">
            <a:extLst>
              <a:ext uri="{FF2B5EF4-FFF2-40B4-BE49-F238E27FC236}">
                <a16:creationId xmlns:a16="http://schemas.microsoft.com/office/drawing/2014/main" id="{1ABA07AD-D81A-444B-A52A-11EC35E4D18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2446856" y="1933137"/>
            <a:ext cx="394953" cy="394953"/>
          </a:xfrm>
          <a:prstGeom prst="rect">
            <a:avLst/>
          </a:prstGeom>
        </p:spPr>
      </p:pic>
      <p:pic>
        <p:nvPicPr>
          <p:cNvPr id="48" name="Graphic 18">
            <a:extLst>
              <a:ext uri="{FF2B5EF4-FFF2-40B4-BE49-F238E27FC236}">
                <a16:creationId xmlns:a16="http://schemas.microsoft.com/office/drawing/2014/main" id="{1ABA07AD-D81A-444B-A52A-11EC35E4D18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7649232" y="1927404"/>
            <a:ext cx="394953" cy="394953"/>
          </a:xfrm>
          <a:prstGeom prst="rect">
            <a:avLst/>
          </a:prstGeom>
        </p:spPr>
      </p:pic>
      <p:pic>
        <p:nvPicPr>
          <p:cNvPr id="49" name="Graphic 138">
            <a:extLst>
              <a:ext uri="{FF2B5EF4-FFF2-40B4-BE49-F238E27FC236}">
                <a16:creationId xmlns:a16="http://schemas.microsoft.com/office/drawing/2014/main" id="{12FDB8BC-1BD1-B34A-BBAE-6BBC5AC7056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3493018" y="1934308"/>
            <a:ext cx="469900" cy="469900"/>
          </a:xfrm>
          <a:prstGeom prst="rect">
            <a:avLst/>
          </a:prstGeom>
        </p:spPr>
      </p:pic>
      <p:pic>
        <p:nvPicPr>
          <p:cNvPr id="51" name="Graphic 138">
            <a:extLst>
              <a:ext uri="{FF2B5EF4-FFF2-40B4-BE49-F238E27FC236}">
                <a16:creationId xmlns:a16="http://schemas.microsoft.com/office/drawing/2014/main" id="{12FDB8BC-1BD1-B34A-BBAE-6BBC5AC7056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6466411" y="1922137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1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36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Selamoglu, Handan</dc:creator>
  <cp:lastModifiedBy>O'Neal, Anna</cp:lastModifiedBy>
  <cp:revision>23</cp:revision>
  <dcterms:created xsi:type="dcterms:W3CDTF">2018-10-24T18:20:21Z</dcterms:created>
  <dcterms:modified xsi:type="dcterms:W3CDTF">2020-12-07T16:35:32Z</dcterms:modified>
</cp:coreProperties>
</file>