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E8E94E-FC4D-4E89-A6C8-CB8180E0CFA0}" v="17" dt="2020-08-08T16:07:46.9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3"/>
    <p:restoredTop sz="94231"/>
  </p:normalViewPr>
  <p:slideViewPr>
    <p:cSldViewPr snapToGrid="0" snapToObjects="1">
      <p:cViewPr>
        <p:scale>
          <a:sx n="200" d="100"/>
          <a:sy n="200" d="100"/>
        </p:scale>
        <p:origin x="-1680" y="-84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1/15/2021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1/15/2021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svg"/><Relationship Id="rId39" Type="http://schemas.openxmlformats.org/officeDocument/2006/relationships/image" Target="../media/image11.png"/><Relationship Id="rId3" Type="http://schemas.openxmlformats.org/officeDocument/2006/relationships/image" Target="../media/image2.svg"/><Relationship Id="rId34" Type="http://schemas.openxmlformats.org/officeDocument/2006/relationships/image" Target="../media/image6.png"/><Relationship Id="rId42" Type="http://schemas.openxmlformats.org/officeDocument/2006/relationships/image" Target="../media/image14.png"/><Relationship Id="rId33" Type="http://schemas.openxmlformats.org/officeDocument/2006/relationships/image" Target="../media/image5.png"/><Relationship Id="rId38" Type="http://schemas.openxmlformats.org/officeDocument/2006/relationships/image" Target="../media/image10.png"/><Relationship Id="rId2" Type="http://schemas.openxmlformats.org/officeDocument/2006/relationships/image" Target="../media/image1.png"/><Relationship Id="rId41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32" Type="http://schemas.openxmlformats.org/officeDocument/2006/relationships/image" Target="../media/image31.svg"/><Relationship Id="rId37" Type="http://schemas.openxmlformats.org/officeDocument/2006/relationships/image" Target="../media/image9.png"/><Relationship Id="rId40" Type="http://schemas.openxmlformats.org/officeDocument/2006/relationships/image" Target="../media/image12.png"/><Relationship Id="rId36" Type="http://schemas.openxmlformats.org/officeDocument/2006/relationships/image" Target="../media/image8.png"/><Relationship Id="rId31" Type="http://schemas.openxmlformats.org/officeDocument/2006/relationships/image" Target="../media/image4.png"/><Relationship Id="rId4" Type="http://schemas.openxmlformats.org/officeDocument/2006/relationships/image" Target="../media/image2.png"/><Relationship Id="rId27" Type="http://schemas.openxmlformats.org/officeDocument/2006/relationships/image" Target="../media/image3.png"/><Relationship Id="rId30" Type="http://schemas.openxmlformats.org/officeDocument/2006/relationships/image" Target="../media/image29.svg"/><Relationship Id="rId35" Type="http://schemas.openxmlformats.org/officeDocument/2006/relationships/image" Target="../media/image7.png"/><Relationship Id="rId4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AC05DD9D-A24B-4C49-AE2E-C19DA0827497}"/>
              </a:ext>
            </a:extLst>
          </p:cNvPr>
          <p:cNvSpPr/>
          <p:nvPr/>
        </p:nvSpPr>
        <p:spPr>
          <a:xfrm>
            <a:off x="2130062" y="556471"/>
            <a:ext cx="5481596" cy="374335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b="1" dirty="0" smtClean="0">
                <a:ln w="0"/>
                <a:solidFill>
                  <a:schemeClr val="accent5"/>
                </a:solidFill>
              </a:rPr>
              <a:t>VPC</a:t>
            </a:r>
            <a:endParaRPr lang="en-US" sz="1200" b="1" dirty="0">
              <a:ln w="0"/>
              <a:solidFill>
                <a:schemeClr val="accent5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ED8CB7-5737-40E1-AEB7-A29A026FF266}"/>
              </a:ext>
            </a:extLst>
          </p:cNvPr>
          <p:cNvSpPr/>
          <p:nvPr/>
        </p:nvSpPr>
        <p:spPr>
          <a:xfrm>
            <a:off x="5194825" y="922268"/>
            <a:ext cx="2267712" cy="311229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300" b="1" dirty="0">
                <a:solidFill>
                  <a:schemeClr val="accent3"/>
                </a:solidFill>
              </a:rPr>
              <a:t>  </a:t>
            </a:r>
            <a:r>
              <a:rPr lang="en-US" sz="1200" dirty="0" smtClean="0">
                <a:solidFill>
                  <a:schemeClr val="accent3"/>
                </a:solidFill>
              </a:rPr>
              <a:t>Private ENI </a:t>
            </a:r>
            <a:r>
              <a:rPr lang="en-US" sz="1200" dirty="0">
                <a:solidFill>
                  <a:schemeClr val="accent3"/>
                </a:solidFill>
              </a:rPr>
              <a:t>subnet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794BFC-0EA6-4B5F-B17E-34A221FA91A1}"/>
              </a:ext>
            </a:extLst>
          </p:cNvPr>
          <p:cNvSpPr/>
          <p:nvPr/>
        </p:nvSpPr>
        <p:spPr>
          <a:xfrm>
            <a:off x="2610774" y="924652"/>
            <a:ext cx="2267165" cy="310991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300" b="1" dirty="0">
                <a:solidFill>
                  <a:schemeClr val="accent3"/>
                </a:solidFill>
              </a:rPr>
              <a:t>  </a:t>
            </a:r>
            <a:r>
              <a:rPr lang="en-US" sz="1200" dirty="0" smtClean="0">
                <a:solidFill>
                  <a:schemeClr val="accent3"/>
                </a:solidFill>
              </a:rPr>
              <a:t>Private r</a:t>
            </a:r>
            <a:r>
              <a:rPr lang="en-US" sz="1200" dirty="0" smtClean="0">
                <a:solidFill>
                  <a:schemeClr val="accent3"/>
                </a:solidFill>
              </a:rPr>
              <a:t>esource </a:t>
            </a:r>
            <a:r>
              <a:rPr lang="en-US" sz="1200" dirty="0">
                <a:solidFill>
                  <a:schemeClr val="accent3"/>
                </a:solidFill>
              </a:rPr>
              <a:t>subnet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D4B6A46-8E7E-4FCA-813A-FA6C771A1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610774" y="924652"/>
            <a:ext cx="278967" cy="2789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9846E2E-9A26-4DB9-9CBC-16E52B11F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194827" y="922267"/>
            <a:ext cx="278967" cy="278967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2379B535-1C43-44A3-BDA3-51DBC12E15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2130062" y="553856"/>
            <a:ext cx="330200" cy="3302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431A991A-3DB9-4A3D-8E28-F8323E85E5E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953863" y="1879747"/>
            <a:ext cx="711200" cy="7112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ECA85829-36ED-4E1F-9681-1C1F121583D6}"/>
              </a:ext>
            </a:extLst>
          </p:cNvPr>
          <p:cNvSpPr txBox="1"/>
          <p:nvPr/>
        </p:nvSpPr>
        <p:spPr>
          <a:xfrm>
            <a:off x="419991" y="2614289"/>
            <a:ext cx="1829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AWS Service </a:t>
            </a:r>
            <a:r>
              <a:rPr lang="en-US" sz="1200" dirty="0"/>
              <a:t>Catalog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F0C34CE-64AB-4AA7-A64F-CD823FE52115}"/>
              </a:ext>
            </a:extLst>
          </p:cNvPr>
          <p:cNvSpPr/>
          <p:nvPr/>
        </p:nvSpPr>
        <p:spPr>
          <a:xfrm>
            <a:off x="498134" y="269421"/>
            <a:ext cx="9492533" cy="55471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6" name="Graphic 125">
            <a:extLst>
              <a:ext uri="{FF2B5EF4-FFF2-40B4-BE49-F238E27FC236}">
                <a16:creationId xmlns:a16="http://schemas.microsoft.com/office/drawing/2014/main" id="{7E486AD6-944D-4D56-8B0F-1B60F19113F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498134" y="269420"/>
            <a:ext cx="330200" cy="330200"/>
          </a:xfrm>
          <a:prstGeom prst="rect">
            <a:avLst/>
          </a:prstGeom>
        </p:spPr>
      </p:pic>
      <p:pic>
        <p:nvPicPr>
          <p:cNvPr id="60" name="Graphic 22">
            <a:extLst>
              <a:ext uri="{FF2B5EF4-FFF2-40B4-BE49-F238E27FC236}">
                <a16:creationId xmlns:a16="http://schemas.microsoft.com/office/drawing/2014/main" id="{8B426346-8D30-4041-B389-4ACE29B1F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766" y="130389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15">
            <a:extLst>
              <a:ext uri="{FF2B5EF4-FFF2-40B4-BE49-F238E27FC236}">
                <a16:creationId xmlns:a16="http://schemas.microsoft.com/office/drawing/2014/main" id="{123F19F5-1F8F-4B4F-8C59-8CE350F8E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3175" y="2103425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4" name="Graphic 19">
            <a:extLst>
              <a:ext uri="{FF2B5EF4-FFF2-40B4-BE49-F238E27FC236}">
                <a16:creationId xmlns:a16="http://schemas.microsoft.com/office/drawing/2014/main" id="{1FC33CE7-C98D-E547-BC90-923065520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766" y="261412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1">
            <a:extLst>
              <a:ext uri="{FF2B5EF4-FFF2-40B4-BE49-F238E27FC236}">
                <a16:creationId xmlns:a16="http://schemas.microsoft.com/office/drawing/2014/main" id="{0355EC56-8BE5-9F4E-BD29-5DC1160E4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894" y="3450949"/>
            <a:ext cx="229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File System</a:t>
            </a:r>
          </a:p>
        </p:txBody>
      </p:sp>
      <p:pic>
        <p:nvPicPr>
          <p:cNvPr id="66" name="Graphic 6">
            <a:extLst>
              <a:ext uri="{FF2B5EF4-FFF2-40B4-BE49-F238E27FC236}">
                <a16:creationId xmlns:a16="http://schemas.microsoft.com/office/drawing/2014/main" id="{70EC33A0-3206-1547-9197-5EEE0ACE5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382" y="2115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5">
            <a:extLst>
              <a:ext uri="{FF2B5EF4-FFF2-40B4-BE49-F238E27FC236}">
                <a16:creationId xmlns:a16="http://schemas.microsoft.com/office/drawing/2014/main" id="{123F19F5-1F8F-4B4F-8C59-8CE350F8E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6806" y="2566217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910340" y="749038"/>
            <a:ext cx="2281238" cy="3245872"/>
            <a:chOff x="8172817" y="749038"/>
            <a:chExt cx="2281238" cy="3245872"/>
          </a:xfrm>
        </p:grpSpPr>
        <p:sp>
          <p:nvSpPr>
            <p:cNvPr id="70" name="TextBox 23">
              <a:extLst>
                <a:ext uri="{FF2B5EF4-FFF2-40B4-BE49-F238E27FC236}">
                  <a16:creationId xmlns:a16="http://schemas.microsoft.com/office/drawing/2014/main" id="{CC9F9271-74FE-8F46-B158-E4ED89DD4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5742" y="3717911"/>
              <a:ext cx="168592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STS</a:t>
              </a:r>
            </a:p>
          </p:txBody>
        </p:sp>
        <p:pic>
          <p:nvPicPr>
            <p:cNvPr id="72" name="Graphic 41">
              <a:extLst>
                <a:ext uri="{FF2B5EF4-FFF2-40B4-BE49-F238E27FC236}">
                  <a16:creationId xmlns:a16="http://schemas.microsoft.com/office/drawing/2014/main" id="{D3A07641-50F7-1047-8679-D60054A3EA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4986" y="333158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Graphic 17">
              <a:extLst>
                <a:ext uri="{FF2B5EF4-FFF2-40B4-BE49-F238E27FC236}">
                  <a16:creationId xmlns:a16="http://schemas.microsoft.com/office/drawing/2014/main" id="{443A8EDD-16C2-6848-83A6-4582C7B74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7704" y="74903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TextBox 9">
              <a:extLst>
                <a:ext uri="{FF2B5EF4-FFF2-40B4-BE49-F238E27FC236}">
                  <a16:creationId xmlns:a16="http://schemas.microsoft.com/office/drawing/2014/main" id="{F9D6EE48-441C-334D-8184-61EA0808B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1867" y="1529264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CloudWatch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8" name="Graphic 20">
              <a:extLst>
                <a:ext uri="{FF2B5EF4-FFF2-40B4-BE49-F238E27FC236}">
                  <a16:creationId xmlns:a16="http://schemas.microsoft.com/office/drawing/2014/main" id="{551ECD4A-64DB-5341-8602-528EB59918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1372" y="195496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TextBox 22">
              <a:extLst>
                <a:ext uri="{FF2B5EF4-FFF2-40B4-BE49-F238E27FC236}">
                  <a16:creationId xmlns:a16="http://schemas.microsoft.com/office/drawing/2014/main" id="{6F6B2AFB-79A6-2645-A53D-76566242E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2817" y="2723590"/>
              <a:ext cx="22812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Elastic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Container Registry</a:t>
              </a:r>
            </a:p>
          </p:txBody>
        </p:sp>
      </p:grpSp>
      <p:pic>
        <p:nvPicPr>
          <p:cNvPr id="82" name="Graphic 19">
            <a:extLst>
              <a:ext uri="{FF2B5EF4-FFF2-40B4-BE49-F238E27FC236}">
                <a16:creationId xmlns:a16="http://schemas.microsoft.com/office/drawing/2014/main" id="{ED9F78BE-213C-3D47-A534-0B86E721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52" y="30629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12">
            <a:extLst>
              <a:ext uri="{FF2B5EF4-FFF2-40B4-BE49-F238E27FC236}">
                <a16:creationId xmlns:a16="http://schemas.microsoft.com/office/drawing/2014/main" id="{E6D95FBB-6754-2D45-B10F-73837D3E1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49" y="3899492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Identity &amp;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Access Management</a:t>
            </a:r>
          </a:p>
        </p:txBody>
      </p:sp>
      <p:grpSp>
        <p:nvGrpSpPr>
          <p:cNvPr id="88" name="Group 21">
            <a:extLst>
              <a:ext uri="{FF2B5EF4-FFF2-40B4-BE49-F238E27FC236}">
                <a16:creationId xmlns:a16="http://schemas.microsoft.com/office/drawing/2014/main" id="{258F88CA-35BA-234E-9EA7-3DDDA97E0D4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551581" y="1124481"/>
            <a:ext cx="2045375" cy="2449512"/>
            <a:chOff x="8228637" y="4518536"/>
            <a:chExt cx="1639961" cy="399415"/>
          </a:xfrm>
        </p:grpSpPr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AD22BB04-901A-2D4A-B03F-9F11C60CB8FC}"/>
                </a:ext>
              </a:extLst>
            </p:cNvPr>
            <p:cNvSpPr/>
            <p:nvPr/>
          </p:nvSpPr>
          <p:spPr>
            <a:xfrm>
              <a:off x="8228638" y="4518536"/>
              <a:ext cx="659570" cy="399415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  <a:gd name="connsiteX0" fmla="*/ 0 w 915363"/>
                <a:gd name="connsiteY0" fmla="*/ 0 h 399415"/>
                <a:gd name="connsiteX1" fmla="*/ 915363 w 915363"/>
                <a:gd name="connsiteY1" fmla="*/ 170 h 399415"/>
                <a:gd name="connsiteX2" fmla="*/ 915363 w 915363"/>
                <a:gd name="connsiteY2" fmla="*/ 399415 h 399415"/>
                <a:gd name="connsiteX3" fmla="*/ 963 w 915363"/>
                <a:gd name="connsiteY3" fmla="*/ 399415 h 3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415">
                  <a:moveTo>
                    <a:pt x="0" y="0"/>
                  </a:moveTo>
                  <a:lnTo>
                    <a:pt x="915363" y="170"/>
                  </a:lnTo>
                  <a:lnTo>
                    <a:pt x="915363" y="399415"/>
                  </a:lnTo>
                  <a:lnTo>
                    <a:pt x="963" y="399415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9D0C90F-347C-2E4E-8ED4-1BA0B72CF4B3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228637" y="4719926"/>
              <a:ext cx="1639961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4" name="Graphic 7">
            <a:extLst>
              <a:ext uri="{FF2B5EF4-FFF2-40B4-BE49-F238E27FC236}">
                <a16:creationId xmlns:a16="http://schemas.microsoft.com/office/drawing/2014/main" id="{9C9009EB-15E0-7E48-961A-318398F43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92" y="768881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11">
            <a:extLst>
              <a:ext uri="{FF2B5EF4-FFF2-40B4-BE49-F238E27FC236}">
                <a16:creationId xmlns:a16="http://schemas.microsoft.com/office/drawing/2014/main" id="{99A0DFF8-BDF8-5740-860C-714B27FBE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30" y="1480081"/>
            <a:ext cx="1506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96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74" y="448361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082" y="5300274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 Service (S3)</a:t>
            </a:r>
          </a:p>
        </p:txBody>
      </p:sp>
      <p:pic>
        <p:nvPicPr>
          <p:cNvPr id="101" name="Graphic 23">
            <a:extLst>
              <a:ext uri="{FF2B5EF4-FFF2-40B4-BE49-F238E27FC236}">
                <a16:creationId xmlns:a16="http://schemas.microsoft.com/office/drawing/2014/main" id="{655772A5-09D3-EB44-967C-8BB72CDD5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32" y="448361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15">
            <a:extLst>
              <a:ext uri="{FF2B5EF4-FFF2-40B4-BE49-F238E27FC236}">
                <a16:creationId xmlns:a16="http://schemas.microsoft.com/office/drawing/2014/main" id="{466053EF-A5B9-094A-957B-89443FF8B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210" y="5319026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PrivateLink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3" name="Graphic 7">
            <a:extLst>
              <a:ext uri="{FF2B5EF4-FFF2-40B4-BE49-F238E27FC236}">
                <a16:creationId xmlns:a16="http://schemas.microsoft.com/office/drawing/2014/main" id="{CDECA41D-15A2-0D4F-B093-291602EE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766" y="448361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9">
            <a:extLst>
              <a:ext uri="{FF2B5EF4-FFF2-40B4-BE49-F238E27FC236}">
                <a16:creationId xmlns:a16="http://schemas.microsoft.com/office/drawing/2014/main" id="{2ECF95BD-4A5C-F54C-9BFC-1DD9807AA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7799" y="5300273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Key Management Service</a:t>
            </a:r>
          </a:p>
        </p:txBody>
      </p:sp>
    </p:spTree>
    <p:extLst>
      <p:ext uri="{BB962C8B-B14F-4D97-AF65-F5344CB8AC3E}">
        <p14:creationId xmlns:p14="http://schemas.microsoft.com/office/powerpoint/2010/main" val="413822541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57761</TotalTime>
  <Words>53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Amazon Ember</vt:lpstr>
      <vt:lpstr>Arial</vt:lpstr>
      <vt:lpstr>Calibri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O'Neal, Anna</cp:lastModifiedBy>
  <cp:revision>616</cp:revision>
  <cp:lastPrinted>2019-01-03T20:59:05Z</cp:lastPrinted>
  <dcterms:created xsi:type="dcterms:W3CDTF">2018-09-14T20:21:45Z</dcterms:created>
  <dcterms:modified xsi:type="dcterms:W3CDTF">2021-01-25T20:04:44Z</dcterms:modified>
</cp:coreProperties>
</file>