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E94E-FC4D-4E89-A6C8-CB8180E0CFA0}" v="17" dt="2020-08-08T16:07:4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/>
    <p:restoredTop sz="94231"/>
  </p:normalViewPr>
  <p:slideViewPr>
    <p:cSldViewPr snapToGrid="0" snapToObjects="1">
      <p:cViewPr varScale="1">
        <p:scale>
          <a:sx n="113" d="100"/>
          <a:sy n="113" d="100"/>
        </p:scale>
        <p:origin x="108" y="20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2.svg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31.sv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36" Type="http://schemas.openxmlformats.org/officeDocument/2006/relationships/image" Target="../media/image8.png"/><Relationship Id="rId31" Type="http://schemas.openxmlformats.org/officeDocument/2006/relationships/image" Target="../media/image4.png"/><Relationship Id="rId4" Type="http://schemas.openxmlformats.org/officeDocument/2006/relationships/image" Target="../media/image2.png"/><Relationship Id="rId27" Type="http://schemas.openxmlformats.org/officeDocument/2006/relationships/image" Target="../media/image3.png"/><Relationship Id="rId30" Type="http://schemas.openxmlformats.org/officeDocument/2006/relationships/image" Target="../media/image29.svg"/><Relationship Id="rId35" Type="http://schemas.openxmlformats.org/officeDocument/2006/relationships/image" Target="../media/image7.png"/><Relationship Id="rId4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C05DD9D-A24B-4C49-AE2E-C19DA0827497}"/>
              </a:ext>
            </a:extLst>
          </p:cNvPr>
          <p:cNvSpPr/>
          <p:nvPr/>
        </p:nvSpPr>
        <p:spPr>
          <a:xfrm>
            <a:off x="2130062" y="556471"/>
            <a:ext cx="5481596" cy="374335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b="1" dirty="0" smtClean="0">
                <a:ln w="0"/>
                <a:solidFill>
                  <a:schemeClr val="accent5"/>
                </a:solidFill>
              </a:rPr>
              <a:t>VPC</a:t>
            </a:r>
            <a:endParaRPr lang="en-US" sz="1200" b="1" dirty="0">
              <a:ln w="0"/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8CB7-5737-40E1-AEB7-A29A026FF266}"/>
              </a:ext>
            </a:extLst>
          </p:cNvPr>
          <p:cNvSpPr/>
          <p:nvPr/>
        </p:nvSpPr>
        <p:spPr>
          <a:xfrm>
            <a:off x="5194825" y="922268"/>
            <a:ext cx="2267712" cy="31122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ENI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94BFC-0EA6-4B5F-B17E-34A221FA91A1}"/>
              </a:ext>
            </a:extLst>
          </p:cNvPr>
          <p:cNvSpPr/>
          <p:nvPr/>
        </p:nvSpPr>
        <p:spPr>
          <a:xfrm>
            <a:off x="2610774" y="924652"/>
            <a:ext cx="2267165" cy="31099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r</a:t>
            </a:r>
            <a:r>
              <a:rPr lang="en-US" sz="1200" dirty="0" smtClean="0">
                <a:solidFill>
                  <a:schemeClr val="accent3"/>
                </a:solidFill>
              </a:rPr>
              <a:t>esource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4B6A46-8E7E-4FCA-813A-FA6C771A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97175" y="922268"/>
            <a:ext cx="278967" cy="2789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846E2E-9A26-4DB9-9CBC-16E52B11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827" y="922267"/>
            <a:ext cx="278967" cy="27896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2379B535-1C43-44A3-BDA3-51DBC12E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130062" y="553856"/>
            <a:ext cx="330200" cy="3302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31A991A-3DB9-4A3D-8E28-F8323E85E5E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53863" y="1879747"/>
            <a:ext cx="711200" cy="711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CA85829-36ED-4E1F-9681-1C1F121583D6}"/>
              </a:ext>
            </a:extLst>
          </p:cNvPr>
          <p:cNvSpPr txBox="1"/>
          <p:nvPr/>
        </p:nvSpPr>
        <p:spPr>
          <a:xfrm>
            <a:off x="419991" y="2614289"/>
            <a:ext cx="18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 Service </a:t>
            </a:r>
            <a:r>
              <a:rPr lang="en-US" sz="1200" dirty="0"/>
              <a:t>Catalog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0C34CE-64AB-4AA7-A64F-CD823FE52115}"/>
              </a:ext>
            </a:extLst>
          </p:cNvPr>
          <p:cNvSpPr/>
          <p:nvPr/>
        </p:nvSpPr>
        <p:spPr>
          <a:xfrm>
            <a:off x="498134" y="269421"/>
            <a:ext cx="9492533" cy="55471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7E486AD6-944D-4D56-8B0F-1B60F19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8134" y="269420"/>
            <a:ext cx="330200" cy="3302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13038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175" y="210342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19">
            <a:extLst>
              <a:ext uri="{FF2B5EF4-FFF2-40B4-BE49-F238E27FC236}">
                <a16:creationId xmlns:a16="http://schemas.microsoft.com/office/drawing/2014/main" id="{1FC33CE7-C98D-E547-BC90-92306552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2614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94" y="3450949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70EC33A0-3206-1547-9197-5EEE0ACE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2" y="2115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806" y="25662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0340" y="749038"/>
            <a:ext cx="2281238" cy="3245872"/>
            <a:chOff x="8172817" y="749038"/>
            <a:chExt cx="2281238" cy="324587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CC9F9271-74FE-8F46-B158-E4ED89DD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5742" y="3717911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STS</a:t>
              </a:r>
            </a:p>
          </p:txBody>
        </p:sp>
        <p:pic>
          <p:nvPicPr>
            <p:cNvPr id="72" name="Graphic 41">
              <a:extLst>
                <a:ext uri="{FF2B5EF4-FFF2-40B4-BE49-F238E27FC236}">
                  <a16:creationId xmlns:a16="http://schemas.microsoft.com/office/drawing/2014/main" id="{D3A07641-50F7-1047-8679-D60054A3E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4986" y="3331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4" y="749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867" y="152926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Graphic 20">
              <a:extLst>
                <a:ext uri="{FF2B5EF4-FFF2-40B4-BE49-F238E27FC236}">
                  <a16:creationId xmlns:a16="http://schemas.microsoft.com/office/drawing/2014/main" id="{551ECD4A-64DB-5341-8602-528EB5991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372" y="19549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6F6B2AFB-79A6-2645-A53D-76566242E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817" y="2723590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pic>
        <p:nvPicPr>
          <p:cNvPr id="82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2" y="30629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9" y="389949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grpSp>
        <p:nvGrpSpPr>
          <p:cNvPr id="88" name="Group 21">
            <a:extLst>
              <a:ext uri="{FF2B5EF4-FFF2-40B4-BE49-F238E27FC236}">
                <a16:creationId xmlns:a16="http://schemas.microsoft.com/office/drawing/2014/main" id="{258F88CA-35BA-234E-9EA7-3DDDA97E0D4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51581" y="1124481"/>
            <a:ext cx="2045375" cy="2449512"/>
            <a:chOff x="8228637" y="4518536"/>
            <a:chExt cx="1639961" cy="399415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D22BB04-901A-2D4A-B03F-9F11C60CB8FC}"/>
                </a:ext>
              </a:extLst>
            </p:cNvPr>
            <p:cNvSpPr/>
            <p:nvPr/>
          </p:nvSpPr>
          <p:spPr>
            <a:xfrm>
              <a:off x="8228638" y="4518536"/>
              <a:ext cx="659570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D0C90F-347C-2E4E-8ED4-1BA0B72CF4B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2" y="76888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0" y="1480081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3" y="44741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82" y="530027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655772A5-09D3-EB44-967C-8BB72CDD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75" y="44741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5">
            <a:extLst>
              <a:ext uri="{FF2B5EF4-FFF2-40B4-BE49-F238E27FC236}">
                <a16:creationId xmlns:a16="http://schemas.microsoft.com/office/drawing/2014/main" id="{466053EF-A5B9-094A-957B-89443FF8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243" y="531902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68" y="4475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799" y="531902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41382254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51695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614</cp:revision>
  <cp:lastPrinted>2019-01-03T20:59:05Z</cp:lastPrinted>
  <dcterms:created xsi:type="dcterms:W3CDTF">2018-09-14T20:21:45Z</dcterms:created>
  <dcterms:modified xsi:type="dcterms:W3CDTF">2021-01-21T14:58:12Z</dcterms:modified>
</cp:coreProperties>
</file>