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/>
    <p:restoredTop sz="94274"/>
  </p:normalViewPr>
  <p:slideViewPr>
    <p:cSldViewPr snapToGrid="0" snapToObjects="1">
      <p:cViewPr varScale="1">
        <p:scale>
          <a:sx n="123" d="100"/>
          <a:sy n="123" d="100"/>
        </p:scale>
        <p:origin x="1288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28055" cy="6296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12053" y="144851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4081" y="857951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767505"/>
            <a:ext cx="6008771" cy="1298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6" y="216711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4508BC2E-883E-674A-81D2-C0B99E4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B1E2976-E1C1-154C-8C89-EA2AA30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563E295F-80AA-0E4D-8E1B-0A41E4C3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763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(Secondary)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6822F736-96FE-3149-883A-33C46043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64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F62E92-4F9A-324A-8D31-B9E40C8EAE03}"/>
              </a:ext>
            </a:extLst>
          </p:cNvPr>
          <p:cNvGrpSpPr/>
          <p:nvPr/>
        </p:nvGrpSpPr>
        <p:grpSpPr>
          <a:xfrm>
            <a:off x="2023922" y="3945241"/>
            <a:ext cx="1433722" cy="961195"/>
            <a:chOff x="2023922" y="3945241"/>
            <a:chExt cx="1433722" cy="9611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A7CEB2-7515-104B-A313-63BC9587BB83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ACB1BF-18D1-9740-99F8-40FAE5AC1EC8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01">
              <a:extLst>
                <a:ext uri="{FF2B5EF4-FFF2-40B4-BE49-F238E27FC236}">
                  <a16:creationId xmlns:a16="http://schemas.microsoft.com/office/drawing/2014/main" id="{6C4D25F0-B6E7-8B45-A849-276AA10E6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Graphic 32">
              <a:extLst>
                <a:ext uri="{FF2B5EF4-FFF2-40B4-BE49-F238E27FC236}">
                  <a16:creationId xmlns:a16="http://schemas.microsoft.com/office/drawing/2014/main" id="{885DF78C-E70E-684D-BE4B-588E49F0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91D2E-744D-EB4D-B059-D764B7BEF424}"/>
              </a:ext>
            </a:extLst>
          </p:cNvPr>
          <p:cNvGrpSpPr/>
          <p:nvPr/>
        </p:nvGrpSpPr>
        <p:grpSpPr>
          <a:xfrm>
            <a:off x="6103535" y="3953452"/>
            <a:ext cx="1433722" cy="961195"/>
            <a:chOff x="2023922" y="3945241"/>
            <a:chExt cx="1433722" cy="96119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A134A9-2023-7F42-BAB7-F5ABD71E8B72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5F1DC0-7942-9441-AFE3-496825B6E1A4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Graphic 101">
              <a:extLst>
                <a:ext uri="{FF2B5EF4-FFF2-40B4-BE49-F238E27FC236}">
                  <a16:creationId xmlns:a16="http://schemas.microsoft.com/office/drawing/2014/main" id="{2BCB65E8-2994-294C-B201-2ED96184D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Graphic 32">
              <a:extLst>
                <a:ext uri="{FF2B5EF4-FFF2-40B4-BE49-F238E27FC236}">
                  <a16:creationId xmlns:a16="http://schemas.microsoft.com/office/drawing/2014/main" id="{4E53AA3B-C5F3-274B-AF82-4251E595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D5CA6-4844-1740-BA08-ACCE6F9CB2AE}"/>
              </a:ext>
            </a:extLst>
          </p:cNvPr>
          <p:cNvGrpSpPr/>
          <p:nvPr/>
        </p:nvGrpSpPr>
        <p:grpSpPr>
          <a:xfrm>
            <a:off x="8509819" y="625153"/>
            <a:ext cx="2324739" cy="5979889"/>
            <a:chOff x="8509819" y="625153"/>
            <a:chExt cx="2324739" cy="5979889"/>
          </a:xfrm>
        </p:grpSpPr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D8A6069E-330A-5C48-98CA-B9B6B77E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208" y="315677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44" name="Graphic 20">
              <a:extLst>
                <a:ext uri="{FF2B5EF4-FFF2-40B4-BE49-F238E27FC236}">
                  <a16:creationId xmlns:a16="http://schemas.microsoft.com/office/drawing/2014/main" id="{C2547639-DA17-2942-8B9C-156E85FBA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728" y="4387241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0170865F-811B-A246-A15C-D7BC3FC6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936" y="5043736"/>
              <a:ext cx="1334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  <p:pic>
          <p:nvPicPr>
            <p:cNvPr id="46" name="Graphic 7">
              <a:extLst>
                <a:ext uri="{FF2B5EF4-FFF2-40B4-BE49-F238E27FC236}">
                  <a16:creationId xmlns:a16="http://schemas.microsoft.com/office/drawing/2014/main" id="{DBE24002-0919-7240-A011-46547BEB3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388" y="5527209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21FE5A04-01D2-4142-8B53-E321025D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176" y="6143377"/>
              <a:ext cx="17925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48" name="Graphic 17">
              <a:extLst>
                <a:ext uri="{FF2B5EF4-FFF2-40B4-BE49-F238E27FC236}">
                  <a16:creationId xmlns:a16="http://schemas.microsoft.com/office/drawing/2014/main" id="{10965E39-789E-6144-BE5F-A67AA3EC7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1591205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7855710-0B61-124B-965D-F8600FAB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1222" y="2238547"/>
              <a:ext cx="1625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50" name="Graphic 15">
              <a:extLst>
                <a:ext uri="{FF2B5EF4-FFF2-40B4-BE49-F238E27FC236}">
                  <a16:creationId xmlns:a16="http://schemas.microsoft.com/office/drawing/2014/main" id="{E56E84C7-635F-7940-84C7-1799774E1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2537354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22FA78-3D87-7E41-8801-4D6F31A76C9F}"/>
                </a:ext>
              </a:extLst>
            </p:cNvPr>
            <p:cNvSpPr txBox="1"/>
            <p:nvPr/>
          </p:nvSpPr>
          <p:spPr>
            <a:xfrm>
              <a:off x="8743257" y="4082923"/>
              <a:ext cx="1735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72" name="Graphic 17">
              <a:extLst>
                <a:ext uri="{FF2B5EF4-FFF2-40B4-BE49-F238E27FC236}">
                  <a16:creationId xmlns:a16="http://schemas.microsoft.com/office/drawing/2014/main" id="{69525673-4E89-8F41-973A-47C1D4130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270" y="3420943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9">
              <a:extLst>
                <a:ext uri="{FF2B5EF4-FFF2-40B4-BE49-F238E27FC236}">
                  <a16:creationId xmlns:a16="http://schemas.microsoft.com/office/drawing/2014/main" id="{71F43199-F98F-8B4E-BA37-E8871917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819" y="128371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DevOps Guru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1C83EE3-96CD-BD48-BBBA-F1BF84895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268455" y="625153"/>
              <a:ext cx="594360" cy="59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99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43028</TotalTime>
  <Words>81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Troy Ameigh</cp:lastModifiedBy>
  <cp:revision>610</cp:revision>
  <cp:lastPrinted>2019-01-03T20:59:05Z</cp:lastPrinted>
  <dcterms:created xsi:type="dcterms:W3CDTF">2018-09-14T20:21:45Z</dcterms:created>
  <dcterms:modified xsi:type="dcterms:W3CDTF">2021-08-31T13:51:15Z</dcterms:modified>
</cp:coreProperties>
</file>