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6"/>
  </p:notesMasterIdLst>
  <p:handoutMasterIdLst>
    <p:handoutMasterId r:id="rId7"/>
  </p:handoutMasterIdLst>
  <p:sldIdLst>
    <p:sldId id="262" r:id="rId3"/>
    <p:sldId id="261" r:id="rId4"/>
    <p:sldId id="263" r:id="rId5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192" autoAdjust="0"/>
  </p:normalViewPr>
  <p:slideViewPr>
    <p:cSldViewPr snapToGrid="0" snapToObjects="1">
      <p:cViewPr>
        <p:scale>
          <a:sx n="111" d="100"/>
          <a:sy n="111" d="100"/>
        </p:scale>
        <p:origin x="1120" y="-208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5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0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791460" y="49968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5671820" y="34423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5671820" y="49968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791460" y="34423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393" y="4356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40" y="3899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29" y="4356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899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4F81B-40D9-1C46-D7E8-69DB7E7D8D1A}"/>
              </a:ext>
            </a:extLst>
          </p:cNvPr>
          <p:cNvGrpSpPr/>
          <p:nvPr/>
        </p:nvGrpSpPr>
        <p:grpSpPr>
          <a:xfrm>
            <a:off x="10360174" y="2557222"/>
            <a:ext cx="1682079" cy="1040105"/>
            <a:chOff x="9691390" y="2281191"/>
            <a:chExt cx="1682079" cy="1040105"/>
          </a:xfrm>
        </p:grpSpPr>
        <p:pic>
          <p:nvPicPr>
            <p:cNvPr id="55" name="Graphic 21">
              <a:extLst>
                <a:ext uri="{FF2B5EF4-FFF2-40B4-BE49-F238E27FC236}">
                  <a16:creationId xmlns:a16="http://schemas.microsoft.com/office/drawing/2014/main" id="{4A31E16D-5D46-4D94-AE4C-CF4C7D4A1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840" y="22811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BC2B21E1-83DD-4D52-832A-F82A77FE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1390" y="3044297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1460" y="3442335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1820" y="3442335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1460" y="4996815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1820" y="4996815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524000" y="1485900"/>
            <a:ext cx="10790712" cy="6047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13840" y="148336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021840" y="2591516"/>
            <a:ext cx="6198232" cy="45664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09140" y="2593340"/>
            <a:ext cx="381000" cy="381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BD6C8-0032-C161-DDA6-CD3FF0686D01}"/>
              </a:ext>
            </a:extLst>
          </p:cNvPr>
          <p:cNvGrpSpPr/>
          <p:nvPr/>
        </p:nvGrpSpPr>
        <p:grpSpPr>
          <a:xfrm>
            <a:off x="8671132" y="2548440"/>
            <a:ext cx="1211772" cy="1040766"/>
            <a:chOff x="9926034" y="5024391"/>
            <a:chExt cx="1211772" cy="1040766"/>
          </a:xfrm>
        </p:grpSpPr>
        <p:pic>
          <p:nvPicPr>
            <p:cNvPr id="116" name="Graphic 8">
              <a:extLst>
                <a:ext uri="{FF2B5EF4-FFF2-40B4-BE49-F238E27FC236}">
                  <a16:creationId xmlns:a16="http://schemas.microsoft.com/office/drawing/2014/main" id="{F51B55FA-FB6D-4065-AD76-88E808274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840" y="50243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792CC582-A3FE-4144-8040-F500FF38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6034" y="5788158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5164148" y="2030095"/>
            <a:ext cx="2783512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278380" y="2030095"/>
            <a:ext cx="2768494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40" y="57283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483" y="61855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602" y="618791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7B5E4724-8A11-6D6F-718E-BB445178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27" y="49316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E0E328F3-2D1C-0DF0-B76A-03DB3EC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07" y="45558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416C1B-7FC0-FE2B-546C-338C789A8ABD}"/>
              </a:ext>
            </a:extLst>
          </p:cNvPr>
          <p:cNvGrpSpPr/>
          <p:nvPr/>
        </p:nvGrpSpPr>
        <p:grpSpPr>
          <a:xfrm>
            <a:off x="10378253" y="3700158"/>
            <a:ext cx="1645920" cy="1040269"/>
            <a:chOff x="13917930" y="7823327"/>
            <a:chExt cx="1645920" cy="1040269"/>
          </a:xfrm>
        </p:grpSpPr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57D603F9-DC7D-A8D1-E102-7BF9B6F9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7930" y="8586597"/>
              <a:ext cx="16459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10212EFC-99A6-700A-B3A0-FCECA433E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1234" y="78233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3D3083-EC65-5EAA-FD77-BD0EF2E32C68}"/>
              </a:ext>
            </a:extLst>
          </p:cNvPr>
          <p:cNvGrpSpPr/>
          <p:nvPr/>
        </p:nvGrpSpPr>
        <p:grpSpPr>
          <a:xfrm>
            <a:off x="10447944" y="4882449"/>
            <a:ext cx="1506537" cy="988199"/>
            <a:chOff x="5364163" y="2954338"/>
            <a:chExt cx="1506537" cy="988199"/>
          </a:xfrm>
        </p:grpSpPr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C30C0962-BEED-72B7-2B8A-F3F1F58DD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625" y="295433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650DD3-2E48-AAED-433F-D0B56369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3665538"/>
              <a:ext cx="1506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136C0B-7E6E-75C8-9763-DFCD8EACDF94}"/>
              </a:ext>
            </a:extLst>
          </p:cNvPr>
          <p:cNvGrpSpPr/>
          <p:nvPr/>
        </p:nvGrpSpPr>
        <p:grpSpPr>
          <a:xfrm>
            <a:off x="4418601" y="2381531"/>
            <a:ext cx="1403350" cy="718810"/>
            <a:chOff x="7328508" y="1855841"/>
            <a:chExt cx="1403350" cy="71881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0B70C72-9639-52F7-11BD-2FC9A5A0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C03BF09E-4C57-15E2-3A78-81D72C19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66C50-DE34-5FF3-6FDC-ED95A3B322A9}"/>
              </a:ext>
            </a:extLst>
          </p:cNvPr>
          <p:cNvGrpSpPr/>
          <p:nvPr/>
        </p:nvGrpSpPr>
        <p:grpSpPr>
          <a:xfrm>
            <a:off x="10103522" y="5927371"/>
            <a:ext cx="2292350" cy="1038999"/>
            <a:chOff x="8080375" y="2283898"/>
            <a:chExt cx="2292350" cy="103899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093D1F7-6C21-2D04-694E-5EBEED7F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228389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25E8E696-3AAE-753A-02FA-184642EF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375" y="30458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032060-34E4-8D1E-9932-1E5C7036AADC}"/>
              </a:ext>
            </a:extLst>
          </p:cNvPr>
          <p:cNvGrpSpPr/>
          <p:nvPr/>
        </p:nvGrpSpPr>
        <p:grpSpPr>
          <a:xfrm>
            <a:off x="8109980" y="4764656"/>
            <a:ext cx="2292350" cy="1048524"/>
            <a:chOff x="4487863" y="1174750"/>
            <a:chExt cx="2292350" cy="1048524"/>
          </a:xfrm>
        </p:grpSpPr>
        <p:pic>
          <p:nvPicPr>
            <p:cNvPr id="21" name="Graphic 19">
              <a:extLst>
                <a:ext uri="{FF2B5EF4-FFF2-40B4-BE49-F238E27FC236}">
                  <a16:creationId xmlns:a16="http://schemas.microsoft.com/office/drawing/2014/main" id="{BDA22CAF-CDA8-B93F-3683-630B9BA3B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245100" y="11747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D4D8AA79-7768-C704-D186-A2BA2EBA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pic>
        <p:nvPicPr>
          <p:cNvPr id="24" name="Graphic 17">
            <a:extLst>
              <a:ext uri="{FF2B5EF4-FFF2-40B4-BE49-F238E27FC236}">
                <a16:creationId xmlns:a16="http://schemas.microsoft.com/office/drawing/2014/main" id="{676A8EC6-616F-45A2-385B-A59478C8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217" y="37275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2D767-A54B-370D-C55B-14BB6CEA52DA}"/>
              </a:ext>
            </a:extLst>
          </p:cNvPr>
          <p:cNvGrpSpPr/>
          <p:nvPr/>
        </p:nvGrpSpPr>
        <p:grpSpPr>
          <a:xfrm>
            <a:off x="8142750" y="5895830"/>
            <a:ext cx="2268537" cy="1225252"/>
            <a:chOff x="2217738" y="1182688"/>
            <a:chExt cx="2268537" cy="1225252"/>
          </a:xfrm>
        </p:grpSpPr>
        <p:pic>
          <p:nvPicPr>
            <p:cNvPr id="27" name="Graphic 24">
              <a:extLst>
                <a:ext uri="{FF2B5EF4-FFF2-40B4-BE49-F238E27FC236}">
                  <a16:creationId xmlns:a16="http://schemas.microsoft.com/office/drawing/2014/main" id="{58EF0048-5FBE-74FF-5828-76D4A7A2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B861499-6F12-EF76-B3E1-C2BE6000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38" y="1946275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Notification Service (Amazon SNS)</a:t>
              </a:r>
            </a:p>
          </p:txBody>
        </p:sp>
      </p:grpSp>
      <p:pic>
        <p:nvPicPr>
          <p:cNvPr id="57" name="Graphic 60">
            <a:extLst>
              <a:ext uri="{FF2B5EF4-FFF2-40B4-BE49-F238E27FC236}">
                <a16:creationId xmlns:a16="http://schemas.microsoft.com/office/drawing/2014/main" id="{7F4FFF03-BF0D-436E-A0B2-23ACBCA7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87" y="5754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4C98CFED-1515-894E-955D-4E4A4A11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937" y="448514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Step Functions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EF1FC5-85A6-EAC7-5158-9B0B6EA698D8}"/>
              </a:ext>
            </a:extLst>
          </p:cNvPr>
          <p:cNvCxnSpPr>
            <a:cxnSpLocks/>
          </p:cNvCxnSpPr>
          <p:nvPr/>
        </p:nvCxnSpPr>
        <p:spPr>
          <a:xfrm flipV="1">
            <a:off x="3888740" y="5244465"/>
            <a:ext cx="822156" cy="4838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7DDF8B-BE4A-E495-E843-F8DBC2C3E82B}"/>
              </a:ext>
            </a:extLst>
          </p:cNvPr>
          <p:cNvCxnSpPr>
            <a:cxnSpLocks/>
          </p:cNvCxnSpPr>
          <p:nvPr/>
        </p:nvCxnSpPr>
        <p:spPr>
          <a:xfrm flipH="1" flipV="1">
            <a:off x="5346337" y="5244465"/>
            <a:ext cx="944050" cy="5687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2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192786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480822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480822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192786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793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29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4F81B-40D9-1C46-D7E8-69DB7E7D8D1A}"/>
              </a:ext>
            </a:extLst>
          </p:cNvPr>
          <p:cNvGrpSpPr/>
          <p:nvPr/>
        </p:nvGrpSpPr>
        <p:grpSpPr>
          <a:xfrm>
            <a:off x="8723204" y="2547104"/>
            <a:ext cx="1682079" cy="838013"/>
            <a:chOff x="9788118" y="1862091"/>
            <a:chExt cx="1682079" cy="838013"/>
          </a:xfrm>
        </p:grpSpPr>
        <p:pic>
          <p:nvPicPr>
            <p:cNvPr id="55" name="Graphic 21">
              <a:extLst>
                <a:ext uri="{FF2B5EF4-FFF2-40B4-BE49-F238E27FC236}">
                  <a16:creationId xmlns:a16="http://schemas.microsoft.com/office/drawing/2014/main" id="{4A31E16D-5D46-4D94-AE4C-CF4C7D4A1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0340" y="1862091"/>
              <a:ext cx="587170" cy="58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BC2B21E1-83DD-4D52-832A-F82A77FE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8118" y="2423105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7860" y="3404235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8220" y="3404235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7860" y="4958715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8220" y="4958715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270000"/>
            <a:ext cx="12189460" cy="62629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05840" y="127000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272540" y="2553416"/>
            <a:ext cx="6976110" cy="45664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2540" y="2567940"/>
            <a:ext cx="381000" cy="381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BD6C8-0032-C161-DDA6-CD3FF0686D01}"/>
              </a:ext>
            </a:extLst>
          </p:cNvPr>
          <p:cNvGrpSpPr/>
          <p:nvPr/>
        </p:nvGrpSpPr>
        <p:grpSpPr>
          <a:xfrm>
            <a:off x="10097926" y="2538711"/>
            <a:ext cx="1211772" cy="851344"/>
            <a:chOff x="5360341" y="670926"/>
            <a:chExt cx="1211772" cy="851344"/>
          </a:xfrm>
        </p:grpSpPr>
        <p:pic>
          <p:nvPicPr>
            <p:cNvPr id="116" name="Graphic 8">
              <a:extLst>
                <a:ext uri="{FF2B5EF4-FFF2-40B4-BE49-F238E27FC236}">
                  <a16:creationId xmlns:a16="http://schemas.microsoft.com/office/drawing/2014/main" id="{F51B55FA-FB6D-4065-AD76-88E808274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936" y="670926"/>
              <a:ext cx="587170" cy="58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792CC582-A3FE-4144-8040-F500FF38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341" y="1245271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4300548" y="1991995"/>
            <a:ext cx="2783512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1414780" y="1991995"/>
            <a:ext cx="2768494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5690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83" y="61474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02" y="614981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7B5E4724-8A11-6D6F-718E-BB445178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5" y="48935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E0E328F3-2D1C-0DF0-B76A-03DB3EC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35" y="4517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136C0B-7E6E-75C8-9763-DFCD8EACDF94}"/>
              </a:ext>
            </a:extLst>
          </p:cNvPr>
          <p:cNvGrpSpPr/>
          <p:nvPr/>
        </p:nvGrpSpPr>
        <p:grpSpPr>
          <a:xfrm>
            <a:off x="3555001" y="2343431"/>
            <a:ext cx="1403350" cy="718810"/>
            <a:chOff x="7328508" y="1855841"/>
            <a:chExt cx="1403350" cy="71881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0B70C72-9639-52F7-11BD-2FC9A5A0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C03BF09E-4C57-15E2-3A78-81D72C19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66C50-DE34-5FF3-6FDC-ED95A3B322A9}"/>
              </a:ext>
            </a:extLst>
          </p:cNvPr>
          <p:cNvGrpSpPr/>
          <p:nvPr/>
        </p:nvGrpSpPr>
        <p:grpSpPr>
          <a:xfrm>
            <a:off x="11254153" y="4481261"/>
            <a:ext cx="2292350" cy="1028169"/>
            <a:chOff x="5896214" y="5791079"/>
            <a:chExt cx="2292350" cy="102816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093D1F7-6C21-2D04-694E-5EBEED7F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381" y="6248884"/>
              <a:ext cx="570364" cy="57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25E8E696-3AAE-753A-02FA-184642EF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6214" y="5791079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Parameter Store</a:t>
              </a:r>
            </a:p>
          </p:txBody>
        </p:sp>
      </p:grpSp>
      <p:pic>
        <p:nvPicPr>
          <p:cNvPr id="24" name="Graphic 17">
            <a:extLst>
              <a:ext uri="{FF2B5EF4-FFF2-40B4-BE49-F238E27FC236}">
                <a16:creationId xmlns:a16="http://schemas.microsoft.com/office/drawing/2014/main" id="{676A8EC6-616F-45A2-385B-A59478C8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32" y="356997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2D767-A54B-370D-C55B-14BB6CEA52DA}"/>
              </a:ext>
            </a:extLst>
          </p:cNvPr>
          <p:cNvGrpSpPr/>
          <p:nvPr/>
        </p:nvGrpSpPr>
        <p:grpSpPr>
          <a:xfrm>
            <a:off x="11286460" y="5730603"/>
            <a:ext cx="2268537" cy="883159"/>
            <a:chOff x="2212292" y="1007995"/>
            <a:chExt cx="2268537" cy="883159"/>
          </a:xfrm>
        </p:grpSpPr>
        <p:pic>
          <p:nvPicPr>
            <p:cNvPr id="27" name="Graphic 24">
              <a:extLst>
                <a:ext uri="{FF2B5EF4-FFF2-40B4-BE49-F238E27FC236}">
                  <a16:creationId xmlns:a16="http://schemas.microsoft.com/office/drawing/2014/main" id="{58EF0048-5FBE-74FF-5828-76D4A7A2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385" y="1299067"/>
              <a:ext cx="592087" cy="5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B861499-6F12-EF76-B3E1-C2BE6000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292" y="100799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57" name="Graphic 60">
            <a:extLst>
              <a:ext uri="{FF2B5EF4-FFF2-40B4-BE49-F238E27FC236}">
                <a16:creationId xmlns:a16="http://schemas.microsoft.com/office/drawing/2014/main" id="{7F4FFF03-BF0D-436E-A0B2-23ACBCA7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87" y="571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13">
            <a:extLst>
              <a:ext uri="{FF2B5EF4-FFF2-40B4-BE49-F238E27FC236}">
                <a16:creationId xmlns:a16="http://schemas.microsoft.com/office/drawing/2014/main" id="{7575E083-A32F-71FA-3C8E-2F060CF7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4125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FE5BC64-9935-D98C-B910-3EBE4402A5FA}"/>
              </a:ext>
            </a:extLst>
          </p:cNvPr>
          <p:cNvSpPr/>
          <p:nvPr/>
        </p:nvSpPr>
        <p:spPr>
          <a:xfrm>
            <a:off x="8455332" y="3573849"/>
            <a:ext cx="3129395" cy="313258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FFA07828-A39B-FE76-256E-8AEDDE1D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4211987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8" name="Graphic 13">
            <a:extLst>
              <a:ext uri="{FF2B5EF4-FFF2-40B4-BE49-F238E27FC236}">
                <a16:creationId xmlns:a16="http://schemas.microsoft.com/office/drawing/2014/main" id="{187DD2DB-AA6A-855E-A68D-EB55DC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48098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7">
            <a:extLst>
              <a:ext uri="{FF2B5EF4-FFF2-40B4-BE49-F238E27FC236}">
                <a16:creationId xmlns:a16="http://schemas.microsoft.com/office/drawing/2014/main" id="{25A30CEC-4C46-276C-304E-D37F42CD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489643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F1E39E8E-A79A-D9CC-63B4-CED5038D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309" y="5432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50C59E7C-D1CC-0641-BED6-FDAE5F45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766" y="551873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Secondary Node</a:t>
            </a:r>
          </a:p>
        </p:txBody>
      </p:sp>
      <p:pic>
        <p:nvPicPr>
          <p:cNvPr id="72" name="Graphic 13">
            <a:extLst>
              <a:ext uri="{FF2B5EF4-FFF2-40B4-BE49-F238E27FC236}">
                <a16:creationId xmlns:a16="http://schemas.microsoft.com/office/drawing/2014/main" id="{E016D22A-44C2-7F9A-CC15-9A84C111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09" y="6093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96F21EBF-E158-3FE6-275B-B683C9C1B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466" y="6180487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64C3AE-1C6F-E17B-AD13-E2FBDA594E1E}"/>
              </a:ext>
            </a:extLst>
          </p:cNvPr>
          <p:cNvCxnSpPr>
            <a:cxnSpLocks/>
          </p:cNvCxnSpPr>
          <p:nvPr/>
        </p:nvCxnSpPr>
        <p:spPr>
          <a:xfrm flipV="1">
            <a:off x="2948940" y="5157850"/>
            <a:ext cx="940288" cy="59588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C9DCD1-E613-B24E-1118-C81B75FDCAAE}"/>
              </a:ext>
            </a:extLst>
          </p:cNvPr>
          <p:cNvCxnSpPr>
            <a:cxnSpLocks/>
          </p:cNvCxnSpPr>
          <p:nvPr/>
        </p:nvCxnSpPr>
        <p:spPr>
          <a:xfrm flipH="1" flipV="1">
            <a:off x="4584039" y="5174375"/>
            <a:ext cx="836515" cy="57936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234B2F-384A-2C08-AECC-C90BED034A6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6996546" y="5038470"/>
            <a:ext cx="198806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833B82-A6A3-E3ED-C1E9-1FB97F9CCE9F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991037" y="5660770"/>
            <a:ext cx="200627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185F922-1858-76AE-7BD0-3D20CABEF32E}"/>
              </a:ext>
            </a:extLst>
          </p:cNvPr>
          <p:cNvCxnSpPr>
            <a:cxnSpLocks/>
            <a:stCxn id="43" idx="2"/>
            <a:endCxn id="65" idx="1"/>
          </p:cNvCxnSpPr>
          <p:nvPr/>
        </p:nvCxnSpPr>
        <p:spPr>
          <a:xfrm rot="5400000" flipH="1" flipV="1">
            <a:off x="4778986" y="2372699"/>
            <a:ext cx="2224304" cy="6186942"/>
          </a:xfrm>
          <a:prstGeom prst="bentConnector4">
            <a:avLst>
              <a:gd name="adj1" fmla="val -10277"/>
              <a:gd name="adj2" fmla="val 67851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6E2E5CF-E360-C4E0-1C91-211AA3D46F6A}"/>
              </a:ext>
            </a:extLst>
          </p:cNvPr>
          <p:cNvCxnSpPr>
            <a:cxnSpLocks/>
            <a:stCxn id="46" idx="2"/>
            <a:endCxn id="65" idx="1"/>
          </p:cNvCxnSpPr>
          <p:nvPr/>
        </p:nvCxnSpPr>
        <p:spPr>
          <a:xfrm rot="5400000" flipH="1" flipV="1">
            <a:off x="6204854" y="3800949"/>
            <a:ext cx="2226685" cy="3332823"/>
          </a:xfrm>
          <a:prstGeom prst="bentConnector4">
            <a:avLst>
              <a:gd name="adj1" fmla="val -10266"/>
              <a:gd name="adj2" fmla="val 4007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D3713E9-9433-8949-8FEC-DF9009DC8DB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0816559" y="5224248"/>
            <a:ext cx="1295761" cy="110167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3BCD79-CD28-1752-EB80-FB336A61671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0834432" y="6317719"/>
            <a:ext cx="1284121" cy="82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192786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480822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480822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192786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793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29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4F81B-40D9-1C46-D7E8-69DB7E7D8D1A}"/>
              </a:ext>
            </a:extLst>
          </p:cNvPr>
          <p:cNvGrpSpPr/>
          <p:nvPr/>
        </p:nvGrpSpPr>
        <p:grpSpPr>
          <a:xfrm>
            <a:off x="8688937" y="2714004"/>
            <a:ext cx="1682079" cy="850465"/>
            <a:chOff x="9801356" y="2028991"/>
            <a:chExt cx="1682079" cy="850465"/>
          </a:xfrm>
        </p:grpSpPr>
        <p:pic>
          <p:nvPicPr>
            <p:cNvPr id="55" name="Graphic 21">
              <a:extLst>
                <a:ext uri="{FF2B5EF4-FFF2-40B4-BE49-F238E27FC236}">
                  <a16:creationId xmlns:a16="http://schemas.microsoft.com/office/drawing/2014/main" id="{4A31E16D-5D46-4D94-AE4C-CF4C7D4A1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0340" y="2028991"/>
              <a:ext cx="595099" cy="59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BC2B21E1-83DD-4D52-832A-F82A77FE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1356" y="2602457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7860" y="3404235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8220" y="3404235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7860" y="4958715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8220" y="4958715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269999"/>
            <a:ext cx="12189460" cy="61849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05840" y="127000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272540" y="2553416"/>
            <a:ext cx="6976110" cy="44760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2540" y="2567940"/>
            <a:ext cx="381000" cy="381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BD6C8-0032-C161-DDA6-CD3FF0686D01}"/>
              </a:ext>
            </a:extLst>
          </p:cNvPr>
          <p:cNvGrpSpPr/>
          <p:nvPr/>
        </p:nvGrpSpPr>
        <p:grpSpPr>
          <a:xfrm>
            <a:off x="10092498" y="2705611"/>
            <a:ext cx="1211772" cy="863483"/>
            <a:chOff x="5402418" y="837826"/>
            <a:chExt cx="1211772" cy="863483"/>
          </a:xfrm>
        </p:grpSpPr>
        <p:pic>
          <p:nvPicPr>
            <p:cNvPr id="116" name="Graphic 8">
              <a:extLst>
                <a:ext uri="{FF2B5EF4-FFF2-40B4-BE49-F238E27FC236}">
                  <a16:creationId xmlns:a16="http://schemas.microsoft.com/office/drawing/2014/main" id="{F51B55FA-FB6D-4065-AD76-88E808274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936" y="837826"/>
              <a:ext cx="595099" cy="59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792CC582-A3FE-4144-8040-F500FF38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418" y="1424310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4300548" y="1991995"/>
            <a:ext cx="2689234" cy="516570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1414780" y="1991995"/>
            <a:ext cx="2768494" cy="516570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5690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83" y="61474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02" y="614981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7B5E4724-8A11-6D6F-718E-BB445178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5" y="48935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E0E328F3-2D1C-0DF0-B76A-03DB3EC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35" y="4517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416C1B-7FC0-FE2B-546C-338C789A8ABD}"/>
              </a:ext>
            </a:extLst>
          </p:cNvPr>
          <p:cNvGrpSpPr/>
          <p:nvPr/>
        </p:nvGrpSpPr>
        <p:grpSpPr>
          <a:xfrm>
            <a:off x="6829425" y="2714005"/>
            <a:ext cx="1645920" cy="1023153"/>
            <a:chOff x="13918582" y="7823327"/>
            <a:chExt cx="1645920" cy="1023153"/>
          </a:xfrm>
        </p:grpSpPr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57D603F9-DC7D-A8D1-E102-7BF9B6F9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8582" y="8384815"/>
              <a:ext cx="16459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Events</a:t>
              </a:r>
            </a:p>
          </p:txBody>
        </p:sp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10212EFC-99A6-700A-B3A0-FCECA433E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2484" y="7823327"/>
              <a:ext cx="603644" cy="60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136C0B-7E6E-75C8-9763-DFCD8EACDF94}"/>
              </a:ext>
            </a:extLst>
          </p:cNvPr>
          <p:cNvGrpSpPr/>
          <p:nvPr/>
        </p:nvGrpSpPr>
        <p:grpSpPr>
          <a:xfrm>
            <a:off x="3555001" y="2343431"/>
            <a:ext cx="1403350" cy="718810"/>
            <a:chOff x="7328508" y="1855841"/>
            <a:chExt cx="1403350" cy="71881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0B70C72-9639-52F7-11BD-2FC9A5A0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C03BF09E-4C57-15E2-3A78-81D72C19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66C50-DE34-5FF3-6FDC-ED95A3B322A9}"/>
              </a:ext>
            </a:extLst>
          </p:cNvPr>
          <p:cNvGrpSpPr/>
          <p:nvPr/>
        </p:nvGrpSpPr>
        <p:grpSpPr>
          <a:xfrm>
            <a:off x="11161977" y="4799179"/>
            <a:ext cx="2292350" cy="1035274"/>
            <a:chOff x="5799214" y="5995980"/>
            <a:chExt cx="2292350" cy="103527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093D1F7-6C21-2D04-694E-5EBEED7F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139" y="6440022"/>
              <a:ext cx="591232" cy="59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25E8E696-3AAE-753A-02FA-184642EF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9214" y="5995980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Parameter Store</a:t>
              </a:r>
            </a:p>
          </p:txBody>
        </p:sp>
      </p:grpSp>
      <p:pic>
        <p:nvPicPr>
          <p:cNvPr id="24" name="Graphic 17">
            <a:extLst>
              <a:ext uri="{FF2B5EF4-FFF2-40B4-BE49-F238E27FC236}">
                <a16:creationId xmlns:a16="http://schemas.microsoft.com/office/drawing/2014/main" id="{676A8EC6-616F-45A2-385B-A59478C8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32" y="3866856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2D767-A54B-370D-C55B-14BB6CEA52DA}"/>
              </a:ext>
            </a:extLst>
          </p:cNvPr>
          <p:cNvGrpSpPr/>
          <p:nvPr/>
        </p:nvGrpSpPr>
        <p:grpSpPr>
          <a:xfrm>
            <a:off x="11196003" y="6172733"/>
            <a:ext cx="2268537" cy="869451"/>
            <a:chOff x="2223484" y="1075236"/>
            <a:chExt cx="2268537" cy="869451"/>
          </a:xfrm>
        </p:grpSpPr>
        <p:pic>
          <p:nvPicPr>
            <p:cNvPr id="27" name="Graphic 24">
              <a:extLst>
                <a:ext uri="{FF2B5EF4-FFF2-40B4-BE49-F238E27FC236}">
                  <a16:creationId xmlns:a16="http://schemas.microsoft.com/office/drawing/2014/main" id="{58EF0048-5FBE-74FF-5828-76D4A7A2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338" y="1341142"/>
              <a:ext cx="603545" cy="603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B861499-6F12-EF76-B3E1-C2BE6000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484" y="1075236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57" name="Graphic 60">
            <a:extLst>
              <a:ext uri="{FF2B5EF4-FFF2-40B4-BE49-F238E27FC236}">
                <a16:creationId xmlns:a16="http://schemas.microsoft.com/office/drawing/2014/main" id="{7F4FFF03-BF0D-436E-A0B2-23ACBCA7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87" y="571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13">
            <a:extLst>
              <a:ext uri="{FF2B5EF4-FFF2-40B4-BE49-F238E27FC236}">
                <a16:creationId xmlns:a16="http://schemas.microsoft.com/office/drawing/2014/main" id="{7575E083-A32F-71FA-3C8E-2F060CF7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455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FE5BC64-9935-D98C-B910-3EBE4402A5FA}"/>
              </a:ext>
            </a:extLst>
          </p:cNvPr>
          <p:cNvSpPr/>
          <p:nvPr/>
        </p:nvSpPr>
        <p:spPr>
          <a:xfrm>
            <a:off x="8455332" y="3861435"/>
            <a:ext cx="2993688" cy="32962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State Machine</a:t>
            </a: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FFA07828-A39B-FE76-256E-8AEDDE1D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463949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PPAN Status</a:t>
            </a:r>
          </a:p>
        </p:txBody>
      </p:sp>
      <p:pic>
        <p:nvPicPr>
          <p:cNvPr id="68" name="Graphic 13">
            <a:extLst>
              <a:ext uri="{FF2B5EF4-FFF2-40B4-BE49-F238E27FC236}">
                <a16:creationId xmlns:a16="http://schemas.microsoft.com/office/drawing/2014/main" id="{187DD2DB-AA6A-855E-A68D-EB55DC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52373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7">
            <a:extLst>
              <a:ext uri="{FF2B5EF4-FFF2-40B4-BE49-F238E27FC236}">
                <a16:creationId xmlns:a16="http://schemas.microsoft.com/office/drawing/2014/main" id="{25A30CEC-4C46-276C-304E-D37F42CD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5323951"/>
            <a:ext cx="16049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SPAN Gateway Status</a:t>
            </a: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F1E39E8E-A79A-D9CC-63B4-CED5038D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309" y="5859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50C59E7C-D1CC-0641-BED6-FDAE5F45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766" y="5946251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Perform Failover</a:t>
            </a:r>
          </a:p>
        </p:txBody>
      </p:sp>
      <p:pic>
        <p:nvPicPr>
          <p:cNvPr id="72" name="Graphic 13">
            <a:extLst>
              <a:ext uri="{FF2B5EF4-FFF2-40B4-BE49-F238E27FC236}">
                <a16:creationId xmlns:a16="http://schemas.microsoft.com/office/drawing/2014/main" id="{E016D22A-44C2-7F9A-CC15-9A84C111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09" y="65214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96F21EBF-E158-3FE6-275B-B683C9C1B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466" y="6607999"/>
            <a:ext cx="18488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Failover Successful</a:t>
            </a:r>
          </a:p>
        </p:txBody>
      </p:sp>
      <p:pic>
        <p:nvPicPr>
          <p:cNvPr id="118" name="Graphic 13">
            <a:extLst>
              <a:ext uri="{FF2B5EF4-FFF2-40B4-BE49-F238E27FC236}">
                <a16:creationId xmlns:a16="http://schemas.microsoft.com/office/drawing/2014/main" id="{18883F5A-BE17-A120-D7A3-D8F1CAAB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21" y="3827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9">
            <a:extLst>
              <a:ext uri="{FF2B5EF4-FFF2-40B4-BE49-F238E27FC236}">
                <a16:creationId xmlns:a16="http://schemas.microsoft.com/office/drawing/2014/main" id="{EBD805A4-62F2-E55C-7E49-9B0F1B2A5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404" y="4224045"/>
            <a:ext cx="1645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Failover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5CDC11-7350-9260-84F8-83F5C46A33B3}"/>
              </a:ext>
            </a:extLst>
          </p:cNvPr>
          <p:cNvCxnSpPr>
            <a:cxnSpLocks/>
            <a:stCxn id="5" idx="2"/>
            <a:endCxn id="118" idx="0"/>
          </p:cNvCxnSpPr>
          <p:nvPr/>
        </p:nvCxnSpPr>
        <p:spPr>
          <a:xfrm>
            <a:off x="7645149" y="3317649"/>
            <a:ext cx="1972" cy="5094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0215F6B-F7D5-02AF-225D-D650D3AE1299}"/>
              </a:ext>
            </a:extLst>
          </p:cNvPr>
          <p:cNvCxnSpPr>
            <a:cxnSpLocks/>
            <a:stCxn id="65" idx="1"/>
            <a:endCxn id="43" idx="2"/>
          </p:cNvCxnSpPr>
          <p:nvPr/>
        </p:nvCxnSpPr>
        <p:spPr>
          <a:xfrm rot="10800000" flipV="1">
            <a:off x="2797667" y="4781530"/>
            <a:ext cx="6186942" cy="1796792"/>
          </a:xfrm>
          <a:prstGeom prst="bentConnector4">
            <a:avLst>
              <a:gd name="adj1" fmla="val 22502"/>
              <a:gd name="adj2" fmla="val 11272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774594-9E5B-CE16-64B2-4DB1C0ED41A3}"/>
              </a:ext>
            </a:extLst>
          </p:cNvPr>
          <p:cNvCxnSpPr>
            <a:cxnSpLocks/>
          </p:cNvCxnSpPr>
          <p:nvPr/>
        </p:nvCxnSpPr>
        <p:spPr>
          <a:xfrm flipH="1">
            <a:off x="3004873" y="5184955"/>
            <a:ext cx="885347" cy="5528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46EB834-86CC-2FBC-9A0C-01E4ECFBAFCC}"/>
              </a:ext>
            </a:extLst>
          </p:cNvPr>
          <p:cNvCxnSpPr>
            <a:cxnSpLocks/>
            <a:stCxn id="118" idx="3"/>
            <a:endCxn id="24" idx="1"/>
          </p:cNvCxnSpPr>
          <p:nvPr/>
        </p:nvCxnSpPr>
        <p:spPr>
          <a:xfrm>
            <a:off x="7875721" y="4055653"/>
            <a:ext cx="579611" cy="1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98B38769-7CA3-4940-F0F9-B6118C4A6D1C}"/>
              </a:ext>
            </a:extLst>
          </p:cNvPr>
          <p:cNvCxnSpPr>
            <a:cxnSpLocks/>
            <a:stCxn id="73" idx="3"/>
            <a:endCxn id="16" idx="1"/>
          </p:cNvCxnSpPr>
          <p:nvPr/>
        </p:nvCxnSpPr>
        <p:spPr>
          <a:xfrm flipV="1">
            <a:off x="11304270" y="5538837"/>
            <a:ext cx="743632" cy="119996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1E8E8F5-7523-8835-AFFE-6976E7618047}"/>
              </a:ext>
            </a:extLst>
          </p:cNvPr>
          <p:cNvCxnSpPr>
            <a:cxnSpLocks/>
            <a:stCxn id="69" idx="3"/>
            <a:endCxn id="27" idx="1"/>
          </p:cNvCxnSpPr>
          <p:nvPr/>
        </p:nvCxnSpPr>
        <p:spPr>
          <a:xfrm>
            <a:off x="11035030" y="5539395"/>
            <a:ext cx="994827" cy="1201017"/>
          </a:xfrm>
          <a:prstGeom prst="bentConnector3">
            <a:avLst>
              <a:gd name="adj1" fmla="val 640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1A5FAC60-3CA3-F377-229D-535F4EA63DD9}"/>
              </a:ext>
            </a:extLst>
          </p:cNvPr>
          <p:cNvCxnSpPr>
            <a:cxnSpLocks/>
            <a:stCxn id="68" idx="1"/>
            <a:endCxn id="46" idx="2"/>
          </p:cNvCxnSpPr>
          <p:nvPr/>
        </p:nvCxnSpPr>
        <p:spPr>
          <a:xfrm rot="10800000" flipV="1">
            <a:off x="5651787" y="5465981"/>
            <a:ext cx="3332823" cy="1114721"/>
          </a:xfrm>
          <a:prstGeom prst="bentConnector4">
            <a:avLst>
              <a:gd name="adj1" fmla="val 41632"/>
              <a:gd name="adj2" fmla="val 12050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8AB22B8-2CD1-DD4C-8D05-81E740D590E9}"/>
              </a:ext>
            </a:extLst>
          </p:cNvPr>
          <p:cNvCxnSpPr>
            <a:cxnSpLocks/>
          </p:cNvCxnSpPr>
          <p:nvPr/>
        </p:nvCxnSpPr>
        <p:spPr>
          <a:xfrm>
            <a:off x="4628730" y="5182575"/>
            <a:ext cx="809947" cy="572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077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44541</TotalTime>
  <Words>179</Words>
  <Application>Microsoft Macintosh PowerPoint</Application>
  <PresentationFormat>Custom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683</cp:revision>
  <cp:lastPrinted>2019-01-03T20:59:05Z</cp:lastPrinted>
  <dcterms:created xsi:type="dcterms:W3CDTF">2018-09-14T20:21:45Z</dcterms:created>
  <dcterms:modified xsi:type="dcterms:W3CDTF">2022-10-13T18:27:30Z</dcterms:modified>
</cp:coreProperties>
</file>