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824" y="-512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46126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02742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02742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46126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193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4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829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9832675" y="3050110"/>
            <a:ext cx="1682079" cy="1040105"/>
            <a:chOff x="9691390" y="2281191"/>
            <a:chExt cx="1682079" cy="1040105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22811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1390" y="304429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2827020" y="5548982"/>
            <a:ext cx="45720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1260" y="34423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420" y="34423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1260" y="49968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7420" y="49968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10332720" cy="5795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272540" y="2591516"/>
            <a:ext cx="6976110" cy="4566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40" y="26060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10116689" y="6430196"/>
            <a:ext cx="1211772" cy="1040766"/>
            <a:chOff x="9926034" y="5024391"/>
            <a:chExt cx="1211772" cy="1040766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50243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6034" y="5788158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5844540" y="2030095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278380" y="2030095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40" y="572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283" y="618553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ISE-1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8AB11BD1-2859-440D-91FA-8575AD86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572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602" y="618791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ISE-2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327" y="61000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07" y="57242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416C1B-7FC0-FE2B-546C-338C789A8ABD}"/>
              </a:ext>
            </a:extLst>
          </p:cNvPr>
          <p:cNvGrpSpPr/>
          <p:nvPr/>
        </p:nvGrpSpPr>
        <p:grpSpPr>
          <a:xfrm>
            <a:off x="9850754" y="4193046"/>
            <a:ext cx="1645920" cy="1040269"/>
            <a:chOff x="13917930" y="7823327"/>
            <a:chExt cx="1645920" cy="1040269"/>
          </a:xfrm>
        </p:grpSpPr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57D603F9-DC7D-A8D1-E102-7BF9B6F9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7930" y="8586597"/>
              <a:ext cx="16459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10212EFC-99A6-700A-B3A0-FCECA43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1234" y="78233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3D3083-EC65-5EAA-FD77-BD0EF2E32C68}"/>
              </a:ext>
            </a:extLst>
          </p:cNvPr>
          <p:cNvGrpSpPr/>
          <p:nvPr/>
        </p:nvGrpSpPr>
        <p:grpSpPr>
          <a:xfrm>
            <a:off x="9920445" y="5375337"/>
            <a:ext cx="1506537" cy="988199"/>
            <a:chOff x="5364163" y="2954338"/>
            <a:chExt cx="1506537" cy="988199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C30C0962-BEED-72B7-2B8A-F3F1F58DD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625" y="295433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650DD3-2E48-AAED-433F-D0B56369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3665538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9EFA84-8A0D-B3BF-B3D4-8A6BABE8290A}"/>
              </a:ext>
            </a:extLst>
          </p:cNvPr>
          <p:cNvGrpSpPr/>
          <p:nvPr/>
        </p:nvGrpSpPr>
        <p:grpSpPr>
          <a:xfrm>
            <a:off x="6194425" y="2381531"/>
            <a:ext cx="1403350" cy="718810"/>
            <a:chOff x="7328508" y="1855841"/>
            <a:chExt cx="1403350" cy="718810"/>
          </a:xfrm>
        </p:grpSpPr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6CE7E25A-97A8-6812-61FC-A0737FF3E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9F3B642-C106-9E22-D54C-B808956E4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2627901" y="23815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9527539" y="1908280"/>
            <a:ext cx="2292350" cy="1038999"/>
            <a:chOff x="8080375" y="2283898"/>
            <a:chExt cx="2292350" cy="1038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228389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375" y="30458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032060-34E4-8D1E-9932-1E5C7036AADC}"/>
              </a:ext>
            </a:extLst>
          </p:cNvPr>
          <p:cNvGrpSpPr/>
          <p:nvPr/>
        </p:nvGrpSpPr>
        <p:grpSpPr>
          <a:xfrm>
            <a:off x="8090481" y="3033231"/>
            <a:ext cx="2292350" cy="1048524"/>
            <a:chOff x="4487863" y="1174750"/>
            <a:chExt cx="2292350" cy="1048524"/>
          </a:xfrm>
        </p:grpSpPr>
        <p:pic>
          <p:nvPicPr>
            <p:cNvPr id="21" name="Graphic 19">
              <a:extLst>
                <a:ext uri="{FF2B5EF4-FFF2-40B4-BE49-F238E27FC236}">
                  <a16:creationId xmlns:a16="http://schemas.microsoft.com/office/drawing/2014/main" id="{BDA22CAF-CDA8-B93F-3683-630B9BA3B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5245100" y="11747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D4D8AA79-7768-C704-D186-A2BA2EBA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7F18F6-D605-A3E4-CE1F-A1C2C4B3BB07}"/>
              </a:ext>
            </a:extLst>
          </p:cNvPr>
          <p:cNvGrpSpPr/>
          <p:nvPr/>
        </p:nvGrpSpPr>
        <p:grpSpPr>
          <a:xfrm>
            <a:off x="8102388" y="1904941"/>
            <a:ext cx="2268537" cy="1042174"/>
            <a:chOff x="2217738" y="1181100"/>
            <a:chExt cx="2268537" cy="1042174"/>
          </a:xfrm>
        </p:grpSpPr>
        <p:pic>
          <p:nvPicPr>
            <p:cNvPr id="24" name="Graphic 17">
              <a:extLst>
                <a:ext uri="{FF2B5EF4-FFF2-40B4-BE49-F238E27FC236}">
                  <a16:creationId xmlns:a16="http://schemas.microsoft.com/office/drawing/2014/main" id="{676A8EC6-616F-45A2-385B-A59478C86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75" y="11811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7C05615E-36B9-5A31-1D0B-063B790F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Step Functions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8123251" y="4177105"/>
            <a:ext cx="2268537" cy="1225252"/>
            <a:chOff x="2217738" y="1182688"/>
            <a:chExt cx="2268537" cy="1225252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5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Notification Service (Amazon SNS)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44413</TotalTime>
  <Words>54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Hsing-Tsu Lai (hslai)</cp:lastModifiedBy>
  <cp:revision>671</cp:revision>
  <cp:lastPrinted>2019-01-03T20:59:05Z</cp:lastPrinted>
  <dcterms:created xsi:type="dcterms:W3CDTF">2018-09-14T20:21:45Z</dcterms:created>
  <dcterms:modified xsi:type="dcterms:W3CDTF">2022-10-03T01:20:19Z</dcterms:modified>
</cp:coreProperties>
</file>