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5" r:id="rId5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3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aws-architecture-DeploymentStateMachine.png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aws-architecture-DeploymentStateMachine.png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aws-architecture-FailoverStateMachine.png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9D9A-71F8-4AE8-9BC0-98DBCD8DFFB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comments" Target="../comments/comment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3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omments" Target="../comments/comment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966960" cy="4937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2D36623-50AB-4BDB-A77F-07D44B23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23566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923852D6-CC75-4A9F-BAF2-CFD830F0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634" y="311610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6" name="Graphic 19">
            <a:extLst>
              <a:ext uri="{FF2B5EF4-FFF2-40B4-BE49-F238E27FC236}">
                <a16:creationId xmlns:a16="http://schemas.microsoft.com/office/drawing/2014/main" id="{8676B479-19E6-42A1-8F46-7531556D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719902" y="35662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761A0C92-CDFB-4FDF-B007-6BBA9140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432551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id="{DE24BCF4-90C2-42C6-A4E9-654594D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4675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75F57F10-2BF0-413A-AF7A-4F516320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24" y="5435147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854F94D9-C5F6-40E7-998B-A930EA7D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12374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A74487B8-301D-4602-8E9E-6A4E089F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867" y="202141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3B42242B-9FED-4B3C-8DAB-762C598A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35470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786C7390-1626-4284-86FC-48FFBB7B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124" y="43100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64" name="Graphic 10">
            <a:extLst>
              <a:ext uri="{FF2B5EF4-FFF2-40B4-BE49-F238E27FC236}">
                <a16:creationId xmlns:a16="http://schemas.microsoft.com/office/drawing/2014/main" id="{702074BE-B52F-451F-9467-459177B6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1243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7910C46A-C6D5-40B0-BCB5-872DF1DE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202141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2A095FE5-5CD5-4D82-86F7-2890B1E4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517" y="3116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4C8C3749-48AF-4B83-85F3-317AFD96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302" y="2509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3" name="Freeform 26">
            <a:extLst>
              <a:ext uri="{FF2B5EF4-FFF2-40B4-BE49-F238E27FC236}">
                <a16:creationId xmlns:a16="http://schemas.microsoft.com/office/drawing/2014/main" id="{62A1978E-739A-4DBB-9E04-5DBB39C90693}"/>
              </a:ext>
            </a:extLst>
          </p:cNvPr>
          <p:cNvSpPr/>
          <p:nvPr/>
        </p:nvSpPr>
        <p:spPr bwMode="auto">
          <a:xfrm rot="10800000">
            <a:off x="8054893" y="2496459"/>
            <a:ext cx="964186" cy="141655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21A3B-7481-4131-9D58-8745058D3FA3}"/>
              </a:ext>
            </a:extLst>
          </p:cNvPr>
          <p:cNvCxnSpPr>
            <a:cxnSpLocks/>
          </p:cNvCxnSpPr>
          <p:nvPr/>
        </p:nvCxnSpPr>
        <p:spPr bwMode="auto">
          <a:xfrm>
            <a:off x="8054893" y="3204590"/>
            <a:ext cx="947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29">
            <a:extLst>
              <a:ext uri="{FF2B5EF4-FFF2-40B4-BE49-F238E27FC236}">
                <a16:creationId xmlns:a16="http://schemas.microsoft.com/office/drawing/2014/main" id="{2DBA9A31-7C68-4D7F-AC27-BFC984D52C85}"/>
              </a:ext>
            </a:extLst>
          </p:cNvPr>
          <p:cNvSpPr/>
          <p:nvPr/>
        </p:nvSpPr>
        <p:spPr bwMode="auto">
          <a:xfrm rot="5400000">
            <a:off x="4385346" y="3543668"/>
            <a:ext cx="693392" cy="342894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Freeform 36">
            <a:extLst>
              <a:ext uri="{FF2B5EF4-FFF2-40B4-BE49-F238E27FC236}">
                <a16:creationId xmlns:a16="http://schemas.microsoft.com/office/drawing/2014/main" id="{C8239716-9236-4B8D-A15F-BE123F39490A}"/>
              </a:ext>
            </a:extLst>
          </p:cNvPr>
          <p:cNvSpPr/>
          <p:nvPr/>
        </p:nvSpPr>
        <p:spPr>
          <a:xfrm rot="10800000" flipH="1">
            <a:off x="6361852" y="3900887"/>
            <a:ext cx="1693042" cy="17039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1088136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45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9230420" y="1743751"/>
            <a:ext cx="201168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852" y="2679641"/>
            <a:ext cx="15002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926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3337909"/>
            <a:ext cx="12525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380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421898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45387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931" y="4950493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Verify failover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444" y="6398128"/>
            <a:ext cx="13715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36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07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3439" y="6398127"/>
            <a:ext cx="1261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D1F1516C-3E0F-4A5F-A96E-286608C2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7" y="1744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346F1271-50A5-4A50-AB8F-7A6A210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639" y="250781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55" name="Graphic 13">
            <a:extLst>
              <a:ext uri="{FF2B5EF4-FFF2-40B4-BE49-F238E27FC236}">
                <a16:creationId xmlns:a16="http://schemas.microsoft.com/office/drawing/2014/main" id="{F9AD432F-A3FF-4211-AF39-8AE73BAE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07" y="3253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74353CEA-0354-4BF9-984A-9C80AC31A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567" y="3693964"/>
            <a:ext cx="11932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failover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66A5C5-D703-4C5B-84F2-1BCAFB259B7D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8756807" y="3481869"/>
            <a:ext cx="4736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4A32E-6B2E-4F2A-988F-CF085FEFA2D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8528207" y="2784812"/>
            <a:ext cx="1" cy="4684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0">
            <a:extLst>
              <a:ext uri="{FF2B5EF4-FFF2-40B4-BE49-F238E27FC236}">
                <a16:creationId xmlns:a16="http://schemas.microsoft.com/office/drawing/2014/main" id="{61B3F07B-EDEF-4D12-AC9D-31E24E5CF09E}"/>
              </a:ext>
            </a:extLst>
          </p:cNvPr>
          <p:cNvCxnSpPr>
            <a:cxnSpLocks/>
            <a:stCxn id="66" idx="3"/>
            <a:endCxn id="75" idx="0"/>
          </p:cNvCxnSpPr>
          <p:nvPr/>
        </p:nvCxnSpPr>
        <p:spPr>
          <a:xfrm>
            <a:off x="10510580" y="3154728"/>
            <a:ext cx="433727" cy="249639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724596-7714-4B2F-B5A4-E66F9C80C635}"/>
              </a:ext>
            </a:extLst>
          </p:cNvPr>
          <p:cNvCxnSpPr>
            <a:cxnSpLocks/>
          </p:cNvCxnSpPr>
          <p:nvPr/>
        </p:nvCxnSpPr>
        <p:spPr>
          <a:xfrm>
            <a:off x="10510580" y="4767313"/>
            <a:ext cx="43084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5">
            <a:extLst>
              <a:ext uri="{FF2B5EF4-FFF2-40B4-BE49-F238E27FC236}">
                <a16:creationId xmlns:a16="http://schemas.microsoft.com/office/drawing/2014/main" id="{1EEE20BE-FAD7-4B95-B104-2724256217D8}"/>
              </a:ext>
            </a:extLst>
          </p:cNvPr>
          <p:cNvSpPr/>
          <p:nvPr/>
        </p:nvSpPr>
        <p:spPr>
          <a:xfrm rot="5400000" flipH="1" flipV="1">
            <a:off x="10160283" y="4850620"/>
            <a:ext cx="232809" cy="132948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7301</TotalTime>
  <Words>199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31</cp:revision>
  <dcterms:created xsi:type="dcterms:W3CDTF">2022-10-13T14:23:00Z</dcterms:created>
  <dcterms:modified xsi:type="dcterms:W3CDTF">2022-11-03T13:41:58Z</dcterms:modified>
</cp:coreProperties>
</file>