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1" r:id="rId5"/>
    <p:sldId id="259" r:id="rId6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3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50" d="100"/>
          <a:sy n="50" d="100"/>
        </p:scale>
        <p:origin x="10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quickstart-cisco-ise-on-aws-architecture-diagram.png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quickstart-cisco-ise-on-aws-architecture-diagram.png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quickstart-cisco-ise-on-aws-architecture-diagram.png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39:54.763" idx="1">
    <p:pos x="10" y="10"/>
    <p:text>quickstart-cisco-ise-on-aws-architecture-diagram.png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1T09:42:03.550" idx="3">
    <p:pos x="10" y="10"/>
    <p:text>quickstart-cisco-ise-on-aws-architecture-FailoverStateMachine.png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9D9A-71F8-4AE8-9BC0-98DBCD8DFFB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29D9A-71F8-4AE8-9BC0-98DBCD8DFFB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1C67-ACBB-4E84-8713-2F9928C4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8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comments" Target="../comments/comment1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comments" Target="../comments/comment2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comments" Target="../comments/comment3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comments" Target="../comments/comment4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image" Target="../media/image16.png"/><Relationship Id="rId21" Type="http://schemas.openxmlformats.org/officeDocument/2006/relationships/comments" Target="../comments/comment5.xml"/><Relationship Id="rId7" Type="http://schemas.openxmlformats.org/officeDocument/2006/relationships/image" Target="../media/image8.svg"/><Relationship Id="rId12" Type="http://schemas.openxmlformats.org/officeDocument/2006/relationships/image" Target="../media/image25.png"/><Relationship Id="rId17" Type="http://schemas.openxmlformats.org/officeDocument/2006/relationships/image" Target="../media/image27.png"/><Relationship Id="rId2" Type="http://schemas.openxmlformats.org/officeDocument/2006/relationships/image" Target="../media/image9.png"/><Relationship Id="rId16" Type="http://schemas.openxmlformats.org/officeDocument/2006/relationships/image" Target="../media/image2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.svg"/><Relationship Id="rId5" Type="http://schemas.openxmlformats.org/officeDocument/2006/relationships/image" Target="../media/image6.svg"/><Relationship Id="rId15" Type="http://schemas.openxmlformats.org/officeDocument/2006/relationships/image" Target="../media/image17.png"/><Relationship Id="rId10" Type="http://schemas.openxmlformats.org/officeDocument/2006/relationships/image" Target="../media/image24.png"/><Relationship Id="rId19" Type="http://schemas.openxmlformats.org/officeDocument/2006/relationships/image" Target="../media/image15.png"/><Relationship Id="rId4" Type="http://schemas.openxmlformats.org/officeDocument/2006/relationships/image" Target="../media/image21.png"/><Relationship Id="rId9" Type="http://schemas.openxmlformats.org/officeDocument/2006/relationships/image" Target="../media/image2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9966960" cy="4937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secondary node</a:t>
            </a:r>
          </a:p>
        </p:txBody>
      </p:sp>
      <p:pic>
        <p:nvPicPr>
          <p:cNvPr id="54" name="Graphic 17">
            <a:extLst>
              <a:ext uri="{FF2B5EF4-FFF2-40B4-BE49-F238E27FC236}">
                <a16:creationId xmlns:a16="http://schemas.microsoft.com/office/drawing/2014/main" id="{42D36623-50AB-4BDB-A77F-07D44B23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23566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923852D6-CC75-4A9F-BAF2-CFD830F08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6634" y="3116101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56" name="Graphic 19">
            <a:extLst>
              <a:ext uri="{FF2B5EF4-FFF2-40B4-BE49-F238E27FC236}">
                <a16:creationId xmlns:a16="http://schemas.microsoft.com/office/drawing/2014/main" id="{8676B479-19E6-42A1-8F46-7531556D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719902" y="35662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761A0C92-CDFB-4FDF-B007-6BBA9140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727" y="432551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pic>
        <p:nvPicPr>
          <p:cNvPr id="58" name="Graphic 24">
            <a:extLst>
              <a:ext uri="{FF2B5EF4-FFF2-40B4-BE49-F238E27FC236}">
                <a16:creationId xmlns:a16="http://schemas.microsoft.com/office/drawing/2014/main" id="{DE24BCF4-90C2-42C6-A4E9-654594D6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46758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75F57F10-2BF0-413A-AF7A-4F516320E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1424" y="5435147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60" name="Graphic 21">
            <a:extLst>
              <a:ext uri="{FF2B5EF4-FFF2-40B4-BE49-F238E27FC236}">
                <a16:creationId xmlns:a16="http://schemas.microsoft.com/office/drawing/2014/main" id="{854F94D9-C5F6-40E7-998B-A930EA7D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12374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2">
            <a:extLst>
              <a:ext uri="{FF2B5EF4-FFF2-40B4-BE49-F238E27FC236}">
                <a16:creationId xmlns:a16="http://schemas.microsoft.com/office/drawing/2014/main" id="{A74487B8-301D-4602-8E9E-6A4E089F0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867" y="202141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62" name="Graphic 17">
            <a:extLst>
              <a:ext uri="{FF2B5EF4-FFF2-40B4-BE49-F238E27FC236}">
                <a16:creationId xmlns:a16="http://schemas.microsoft.com/office/drawing/2014/main" id="{3B42242B-9FED-4B3C-8DAB-762C598A9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692" y="35470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9">
            <a:extLst>
              <a:ext uri="{FF2B5EF4-FFF2-40B4-BE49-F238E27FC236}">
                <a16:creationId xmlns:a16="http://schemas.microsoft.com/office/drawing/2014/main" id="{786C7390-1626-4284-86FC-48FFBB7BC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124" y="431007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64" name="Graphic 10">
            <a:extLst>
              <a:ext uri="{FF2B5EF4-FFF2-40B4-BE49-F238E27FC236}">
                <a16:creationId xmlns:a16="http://schemas.microsoft.com/office/drawing/2014/main" id="{702074BE-B52F-451F-9467-459177B62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12435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7910C46A-C6D5-40B0-BCB5-872DF1DE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727" y="202141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2A095FE5-5CD5-4D82-86F7-2890B1E4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517" y="3116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Functions</a:t>
            </a:r>
          </a:p>
        </p:txBody>
      </p:sp>
      <p:pic>
        <p:nvPicPr>
          <p:cNvPr id="50" name="Graphic 26">
            <a:extLst>
              <a:ext uri="{FF2B5EF4-FFF2-40B4-BE49-F238E27FC236}">
                <a16:creationId xmlns:a16="http://schemas.microsoft.com/office/drawing/2014/main" id="{4C8C3749-48AF-4B83-85F3-317AFD96E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302" y="25090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67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987552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secondary node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E7C89C83-28F3-4F2F-B8F6-E6445EDC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12" y="174650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3">
            <a:extLst>
              <a:ext uri="{FF2B5EF4-FFF2-40B4-BE49-F238E27FC236}">
                <a16:creationId xmlns:a16="http://schemas.microsoft.com/office/drawing/2014/main" id="{B413A87D-5AB6-4D3F-9B02-AB0CD6A5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267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C5C91F0-E5DF-4D51-AA01-21CE7318ABE9}"/>
              </a:ext>
            </a:extLst>
          </p:cNvPr>
          <p:cNvSpPr/>
          <p:nvPr/>
        </p:nvSpPr>
        <p:spPr>
          <a:xfrm>
            <a:off x="8210787" y="1743751"/>
            <a:ext cx="2103120" cy="347623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state machine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1F68494F-7447-4903-911C-1438B96C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552" y="2679641"/>
            <a:ext cx="12919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ISE Status</a:t>
            </a:r>
          </a:p>
        </p:txBody>
      </p:sp>
      <p:pic>
        <p:nvPicPr>
          <p:cNvPr id="66" name="Graphic 13">
            <a:extLst>
              <a:ext uri="{FF2B5EF4-FFF2-40B4-BE49-F238E27FC236}">
                <a16:creationId xmlns:a16="http://schemas.microsoft.com/office/drawing/2014/main" id="{80F0D191-F456-4405-A6F9-06A62F4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9759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7">
            <a:extLst>
              <a:ext uri="{FF2B5EF4-FFF2-40B4-BE49-F238E27FC236}">
                <a16:creationId xmlns:a16="http://schemas.microsoft.com/office/drawing/2014/main" id="{C7FC6D97-FF16-4B05-AF70-D7503E41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218" y="3387771"/>
            <a:ext cx="1252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Set Primary PAN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ACE619D1-08C0-42E5-9BF2-3483529D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3684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7">
            <a:extLst>
              <a:ext uri="{FF2B5EF4-FFF2-40B4-BE49-F238E27FC236}">
                <a16:creationId xmlns:a16="http://schemas.microsoft.com/office/drawing/2014/main" id="{A0F2EA36-F11C-4F04-B651-31B50E40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07" y="4095901"/>
            <a:ext cx="11349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Register SPAN</a:t>
            </a:r>
          </a:p>
        </p:txBody>
      </p:sp>
      <p:pic>
        <p:nvPicPr>
          <p:cNvPr id="71" name="Graphic 13">
            <a:extLst>
              <a:ext uri="{FF2B5EF4-FFF2-40B4-BE49-F238E27FC236}">
                <a16:creationId xmlns:a16="http://schemas.microsoft.com/office/drawing/2014/main" id="{016F5D9A-AB0E-4C49-8A4B-CF780C3E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43922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BD9CFBFB-76B2-4FB1-B35E-DEE79F86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457" y="4804030"/>
            <a:ext cx="14000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sync status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32B5ED6-3C85-4243-97F4-C9F0E3FC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8078" y="6398128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74" name="Graphic 26">
            <a:extLst>
              <a:ext uri="{FF2B5EF4-FFF2-40B4-BE49-F238E27FC236}">
                <a16:creationId xmlns:a16="http://schemas.microsoft.com/office/drawing/2014/main" id="{36964F59-38A6-4379-A1D0-82CCD0FE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68" y="5803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26533F7E-839F-4F6D-9206-568B2373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823" y="5651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0EB11EE1-67C1-4492-ADDB-65BD9C08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036" y="6398127"/>
            <a:ext cx="226853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83" name="Freeform 26">
            <a:extLst>
              <a:ext uri="{FF2B5EF4-FFF2-40B4-BE49-F238E27FC236}">
                <a16:creationId xmlns:a16="http://schemas.microsoft.com/office/drawing/2014/main" id="{62A1978E-739A-4DBB-9E04-5DBB39C90693}"/>
              </a:ext>
            </a:extLst>
          </p:cNvPr>
          <p:cNvSpPr/>
          <p:nvPr/>
        </p:nvSpPr>
        <p:spPr bwMode="auto">
          <a:xfrm rot="10800000">
            <a:off x="8054893" y="2496459"/>
            <a:ext cx="964186" cy="1416557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721A3B-7481-4131-9D58-8745058D3FA3}"/>
              </a:ext>
            </a:extLst>
          </p:cNvPr>
          <p:cNvCxnSpPr>
            <a:cxnSpLocks/>
          </p:cNvCxnSpPr>
          <p:nvPr/>
        </p:nvCxnSpPr>
        <p:spPr bwMode="auto">
          <a:xfrm>
            <a:off x="8054893" y="3204590"/>
            <a:ext cx="947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23">
            <a:extLst>
              <a:ext uri="{FF2B5EF4-FFF2-40B4-BE49-F238E27FC236}">
                <a16:creationId xmlns:a16="http://schemas.microsoft.com/office/drawing/2014/main" id="{E91ACBD6-DB6E-406A-86E4-9A277471EF32}"/>
              </a:ext>
            </a:extLst>
          </p:cNvPr>
          <p:cNvSpPr/>
          <p:nvPr/>
        </p:nvSpPr>
        <p:spPr bwMode="auto">
          <a:xfrm rot="16200000">
            <a:off x="9138812" y="4868137"/>
            <a:ext cx="293722" cy="127224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133D59-AC3C-46F0-AD65-8EC622D007CE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9147610" y="5212742"/>
            <a:ext cx="2942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29">
            <a:extLst>
              <a:ext uri="{FF2B5EF4-FFF2-40B4-BE49-F238E27FC236}">
                <a16:creationId xmlns:a16="http://schemas.microsoft.com/office/drawing/2014/main" id="{2DBA9A31-7C68-4D7F-AC27-BFC984D52C85}"/>
              </a:ext>
            </a:extLst>
          </p:cNvPr>
          <p:cNvSpPr/>
          <p:nvPr/>
        </p:nvSpPr>
        <p:spPr bwMode="auto">
          <a:xfrm rot="5400000">
            <a:off x="4385346" y="3543668"/>
            <a:ext cx="693392" cy="342894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" name="Freeform 36">
            <a:extLst>
              <a:ext uri="{FF2B5EF4-FFF2-40B4-BE49-F238E27FC236}">
                <a16:creationId xmlns:a16="http://schemas.microsoft.com/office/drawing/2014/main" id="{C8239716-9236-4B8D-A15F-BE123F39490A}"/>
              </a:ext>
            </a:extLst>
          </p:cNvPr>
          <p:cNvSpPr/>
          <p:nvPr/>
        </p:nvSpPr>
        <p:spPr>
          <a:xfrm rot="10800000" flipH="1">
            <a:off x="6361852" y="3900887"/>
            <a:ext cx="1693042" cy="170394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3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987552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secondary node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E7C89C83-28F3-4F2F-B8F6-E6445EDC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12" y="174650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3">
            <a:extLst>
              <a:ext uri="{FF2B5EF4-FFF2-40B4-BE49-F238E27FC236}">
                <a16:creationId xmlns:a16="http://schemas.microsoft.com/office/drawing/2014/main" id="{B413A87D-5AB6-4D3F-9B02-AB0CD6A5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267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C5C91F0-E5DF-4D51-AA01-21CE7318ABE9}"/>
              </a:ext>
            </a:extLst>
          </p:cNvPr>
          <p:cNvSpPr/>
          <p:nvPr/>
        </p:nvSpPr>
        <p:spPr>
          <a:xfrm>
            <a:off x="8210787" y="1743751"/>
            <a:ext cx="2103120" cy="347623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state machine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1F68494F-7447-4903-911C-1438B96C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552" y="2679641"/>
            <a:ext cx="12919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ISE Status</a:t>
            </a:r>
          </a:p>
        </p:txBody>
      </p:sp>
      <p:pic>
        <p:nvPicPr>
          <p:cNvPr id="66" name="Graphic 13">
            <a:extLst>
              <a:ext uri="{FF2B5EF4-FFF2-40B4-BE49-F238E27FC236}">
                <a16:creationId xmlns:a16="http://schemas.microsoft.com/office/drawing/2014/main" id="{80F0D191-F456-4405-A6F9-06A62F4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29759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7">
            <a:extLst>
              <a:ext uri="{FF2B5EF4-FFF2-40B4-BE49-F238E27FC236}">
                <a16:creationId xmlns:a16="http://schemas.microsoft.com/office/drawing/2014/main" id="{C7FC6D97-FF16-4B05-AF70-D7503E41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218" y="3387771"/>
            <a:ext cx="1252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Set Primary PAN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ACE619D1-08C0-42E5-9BF2-3483529D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3684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7">
            <a:extLst>
              <a:ext uri="{FF2B5EF4-FFF2-40B4-BE49-F238E27FC236}">
                <a16:creationId xmlns:a16="http://schemas.microsoft.com/office/drawing/2014/main" id="{A0F2EA36-F11C-4F04-B651-31B50E40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07" y="4095901"/>
            <a:ext cx="11349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Register SPAN</a:t>
            </a:r>
          </a:p>
        </p:txBody>
      </p:sp>
      <p:pic>
        <p:nvPicPr>
          <p:cNvPr id="71" name="Graphic 13">
            <a:extLst>
              <a:ext uri="{FF2B5EF4-FFF2-40B4-BE49-F238E27FC236}">
                <a16:creationId xmlns:a16="http://schemas.microsoft.com/office/drawing/2014/main" id="{016F5D9A-AB0E-4C49-8A4B-CF780C3E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06" y="43922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BD9CFBFB-76B2-4FB1-B35E-DEE79F86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457" y="4804030"/>
            <a:ext cx="14000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sync status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32B5ED6-3C85-4243-97F4-C9F0E3FC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8078" y="6398128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74" name="Graphic 26">
            <a:extLst>
              <a:ext uri="{FF2B5EF4-FFF2-40B4-BE49-F238E27FC236}">
                <a16:creationId xmlns:a16="http://schemas.microsoft.com/office/drawing/2014/main" id="{36964F59-38A6-4379-A1D0-82CCD0FE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68" y="5803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26533F7E-839F-4F6D-9206-568B2373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823" y="5651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0EB11EE1-67C1-4492-ADDB-65BD9C08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036" y="6398127"/>
            <a:ext cx="226853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E91ACBD6-DB6E-406A-86E4-9A277471EF32}"/>
              </a:ext>
            </a:extLst>
          </p:cNvPr>
          <p:cNvSpPr/>
          <p:nvPr/>
        </p:nvSpPr>
        <p:spPr bwMode="auto">
          <a:xfrm rot="16200000">
            <a:off x="9138812" y="4868137"/>
            <a:ext cx="293722" cy="127224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133D59-AC3C-46F0-AD65-8EC622D007CE}"/>
              </a:ext>
            </a:extLst>
          </p:cNvPr>
          <p:cNvCxnSpPr>
            <a:cxnSpLocks/>
          </p:cNvCxnSpPr>
          <p:nvPr/>
        </p:nvCxnSpPr>
        <p:spPr bwMode="auto">
          <a:xfrm rot="16200000">
            <a:off x="9147610" y="5212742"/>
            <a:ext cx="2942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2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548BEB-3FD8-489B-A16F-FC97684C3850}"/>
              </a:ext>
            </a:extLst>
          </p:cNvPr>
          <p:cNvSpPr/>
          <p:nvPr/>
        </p:nvSpPr>
        <p:spPr>
          <a:xfrm>
            <a:off x="1343706" y="1737421"/>
            <a:ext cx="6583680" cy="34747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55747F-3388-43D2-BD97-B7E054D248FB}"/>
              </a:ext>
            </a:extLst>
          </p:cNvPr>
          <p:cNvSpPr/>
          <p:nvPr/>
        </p:nvSpPr>
        <p:spPr>
          <a:xfrm>
            <a:off x="914470" y="914470"/>
            <a:ext cx="10972800" cy="5852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FABCF07-493C-4636-B8D9-3CA22609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470" y="914469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8DB12E-E406-4168-B05C-CFC887ABB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706" y="1739009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301C39-8247-496F-92E5-FC33523D196F}"/>
              </a:ext>
            </a:extLst>
          </p:cNvPr>
          <p:cNvSpPr/>
          <p:nvPr/>
        </p:nvSpPr>
        <p:spPr>
          <a:xfrm>
            <a:off x="1983781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55062-6558-4A6C-B614-D2105E0D8607}"/>
              </a:ext>
            </a:extLst>
          </p:cNvPr>
          <p:cNvSpPr/>
          <p:nvPr/>
        </p:nvSpPr>
        <p:spPr>
          <a:xfrm>
            <a:off x="1983781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A5BEDB-074C-4A44-BEC0-ECAFB22F7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4248" y="2221592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6DF4DA-4AE4-486C-9FDA-7E5D12E49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4248" y="3659228"/>
            <a:ext cx="381000" cy="381000"/>
          </a:xfrm>
          <a:prstGeom prst="rect">
            <a:avLst/>
          </a:prstGeom>
        </p:spPr>
      </p:pic>
      <p:sp>
        <p:nvSpPr>
          <p:cNvPr id="13" name="TextBox 17">
            <a:extLst>
              <a:ext uri="{FF2B5EF4-FFF2-40B4-BE49-F238E27FC236}">
                <a16:creationId xmlns:a16="http://schemas.microsoft.com/office/drawing/2014/main" id="{9A46D7DD-6037-4897-8488-DEE187A6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958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37B43976-22E1-4FEB-B862-B77BC07E1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0">
            <a:extLst>
              <a:ext uri="{FF2B5EF4-FFF2-40B4-BE49-F238E27FC236}">
                <a16:creationId xmlns:a16="http://schemas.microsoft.com/office/drawing/2014/main" id="{E05F8952-EBF4-4691-B45A-E9772A6E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41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C619A627-35CE-479B-B9E5-4070ABE2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421" y="4480591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 node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2872E0CF-3763-40B2-8E6A-CE46688C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409" y="448056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5" name="Graphic 24">
            <a:extLst>
              <a:ext uri="{FF2B5EF4-FFF2-40B4-BE49-F238E27FC236}">
                <a16:creationId xmlns:a16="http://schemas.microsoft.com/office/drawing/2014/main" id="{70D251D8-F4FC-4FA8-AF84-67032E1AD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28" y="40142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1C1B8D0-314A-4D00-B8D9-CF17E6AC45A7}"/>
              </a:ext>
            </a:extLst>
          </p:cNvPr>
          <p:cNvSpPr/>
          <p:nvPr/>
        </p:nvSpPr>
        <p:spPr>
          <a:xfrm>
            <a:off x="5394956" y="3657640"/>
            <a:ext cx="2103120" cy="1371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ED8DEA-5C00-4659-BAAB-E758F37BCB73}"/>
              </a:ext>
            </a:extLst>
          </p:cNvPr>
          <p:cNvGrpSpPr/>
          <p:nvPr/>
        </p:nvGrpSpPr>
        <p:grpSpPr>
          <a:xfrm>
            <a:off x="1800901" y="1371665"/>
            <a:ext cx="5880055" cy="4023360"/>
            <a:chOff x="1800901" y="1371665"/>
            <a:chExt cx="5880055" cy="40233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FAA067-00F9-4E6E-8D7C-604FD4BA2B62}"/>
                </a:ext>
              </a:extLst>
            </p:cNvPr>
            <p:cNvSpPr/>
            <p:nvPr/>
          </p:nvSpPr>
          <p:spPr>
            <a:xfrm>
              <a:off x="1800901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42AE93-1D91-423D-9DA2-CC5F2CA62149}"/>
                </a:ext>
              </a:extLst>
            </p:cNvPr>
            <p:cNvSpPr/>
            <p:nvPr/>
          </p:nvSpPr>
          <p:spPr>
            <a:xfrm>
              <a:off x="5212076" y="1371665"/>
              <a:ext cx="2468880" cy="402336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BE54A6B-B541-4AC4-ABA5-F404B148A556}"/>
              </a:ext>
            </a:extLst>
          </p:cNvPr>
          <p:cNvSpPr/>
          <p:nvPr/>
        </p:nvSpPr>
        <p:spPr>
          <a:xfrm>
            <a:off x="5394956" y="2220004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EB177C2C-2CAC-4584-9219-5323D033B5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95423" y="2221592"/>
            <a:ext cx="381000" cy="381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501966-CDDD-4CE8-8AA4-206E2A3BE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5423" y="3659228"/>
            <a:ext cx="381000" cy="3810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214B471C-DFD2-4893-9A37-8660C650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133" y="30612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6" name="Graphic 35">
            <a:extLst>
              <a:ext uri="{FF2B5EF4-FFF2-40B4-BE49-F238E27FC236}">
                <a16:creationId xmlns:a16="http://schemas.microsoft.com/office/drawing/2014/main" id="{6387AAE4-8FCE-4B8B-89AB-60F5AA7C6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26024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0">
            <a:extLst>
              <a:ext uri="{FF2B5EF4-FFF2-40B4-BE49-F238E27FC236}">
                <a16:creationId xmlns:a16="http://schemas.microsoft.com/office/drawing/2014/main" id="{B70B6C90-7D7D-4762-B6B7-999EF114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16" y="4012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3F30A6D-0DDB-4474-8FBB-2D306BA1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732" y="4467918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secondary node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E7C89C83-28F3-4F2F-B8F6-E6445EDC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945" y="1746504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3">
            <a:extLst>
              <a:ext uri="{FF2B5EF4-FFF2-40B4-BE49-F238E27FC236}">
                <a16:creationId xmlns:a16="http://schemas.microsoft.com/office/drawing/2014/main" id="{B413A87D-5AB6-4D3F-9B02-AB0CD6A5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22678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C5C91F0-E5DF-4D51-AA01-21CE7318ABE9}"/>
              </a:ext>
            </a:extLst>
          </p:cNvPr>
          <p:cNvSpPr/>
          <p:nvPr/>
        </p:nvSpPr>
        <p:spPr>
          <a:xfrm>
            <a:off x="9230420" y="1743751"/>
            <a:ext cx="2103120" cy="347623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 state machine</a:t>
            </a: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1F68494F-7447-4903-911C-1438B96C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1852" y="2679641"/>
            <a:ext cx="15002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PPAN status</a:t>
            </a:r>
          </a:p>
        </p:txBody>
      </p:sp>
      <p:pic>
        <p:nvPicPr>
          <p:cNvPr id="66" name="Graphic 13">
            <a:extLst>
              <a:ext uri="{FF2B5EF4-FFF2-40B4-BE49-F238E27FC236}">
                <a16:creationId xmlns:a16="http://schemas.microsoft.com/office/drawing/2014/main" id="{80F0D191-F456-4405-A6F9-06A62F47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2926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7">
            <a:extLst>
              <a:ext uri="{FF2B5EF4-FFF2-40B4-BE49-F238E27FC236}">
                <a16:creationId xmlns:a16="http://schemas.microsoft.com/office/drawing/2014/main" id="{C7FC6D97-FF16-4B05-AF70-D7503E41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692" y="3337909"/>
            <a:ext cx="12525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SPAN gateway status</a:t>
            </a:r>
          </a:p>
        </p:txBody>
      </p:sp>
      <p:pic>
        <p:nvPicPr>
          <p:cNvPr id="69" name="Graphic 13">
            <a:extLst>
              <a:ext uri="{FF2B5EF4-FFF2-40B4-BE49-F238E27FC236}">
                <a16:creationId xmlns:a16="http://schemas.microsoft.com/office/drawing/2014/main" id="{ACE619D1-08C0-42E5-9BF2-3483529D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380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7">
            <a:extLst>
              <a:ext uri="{FF2B5EF4-FFF2-40B4-BE49-F238E27FC236}">
                <a16:creationId xmlns:a16="http://schemas.microsoft.com/office/drawing/2014/main" id="{A0F2EA36-F11C-4F04-B651-31B50E40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692" y="4218981"/>
            <a:ext cx="1252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Perform failover</a:t>
            </a:r>
          </a:p>
        </p:txBody>
      </p:sp>
      <p:pic>
        <p:nvPicPr>
          <p:cNvPr id="71" name="Graphic 13">
            <a:extLst>
              <a:ext uri="{FF2B5EF4-FFF2-40B4-BE49-F238E27FC236}">
                <a16:creationId xmlns:a16="http://schemas.microsoft.com/office/drawing/2014/main" id="{016F5D9A-AB0E-4C49-8A4B-CF780C3E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80" y="45387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7">
            <a:extLst>
              <a:ext uri="{FF2B5EF4-FFF2-40B4-BE49-F238E27FC236}">
                <a16:creationId xmlns:a16="http://schemas.microsoft.com/office/drawing/2014/main" id="{BD9CFBFB-76B2-4FB1-B35E-DEE79F863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1931" y="4950493"/>
            <a:ext cx="140009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Verify failover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B32B5ED6-3C85-4243-97F4-C9F0E3FCA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444" y="6398128"/>
            <a:ext cx="13715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74" name="Graphic 26">
            <a:extLst>
              <a:ext uri="{FF2B5EF4-FFF2-40B4-BE49-F238E27FC236}">
                <a16:creationId xmlns:a16="http://schemas.microsoft.com/office/drawing/2014/main" id="{36964F59-38A6-4379-A1D0-82CCD0FE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636" y="58035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26533F7E-839F-4F6D-9206-568B2373D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307" y="56511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9">
            <a:extLst>
              <a:ext uri="{FF2B5EF4-FFF2-40B4-BE49-F238E27FC236}">
                <a16:creationId xmlns:a16="http://schemas.microsoft.com/office/drawing/2014/main" id="{0EB11EE1-67C1-4492-ADDB-65BD9C084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3439" y="6398127"/>
            <a:ext cx="12617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86" name="Freeform 23">
            <a:extLst>
              <a:ext uri="{FF2B5EF4-FFF2-40B4-BE49-F238E27FC236}">
                <a16:creationId xmlns:a16="http://schemas.microsoft.com/office/drawing/2014/main" id="{E91ACBD6-DB6E-406A-86E4-9A277471EF32}"/>
              </a:ext>
            </a:extLst>
          </p:cNvPr>
          <p:cNvSpPr/>
          <p:nvPr/>
        </p:nvSpPr>
        <p:spPr bwMode="auto">
          <a:xfrm rot="16200000">
            <a:off x="10114819" y="4824509"/>
            <a:ext cx="293722" cy="1359498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133D59-AC3C-46F0-AD65-8EC622D007CE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H="1" flipV="1">
            <a:off x="10281980" y="5219986"/>
            <a:ext cx="2" cy="1398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17">
            <a:extLst>
              <a:ext uri="{FF2B5EF4-FFF2-40B4-BE49-F238E27FC236}">
                <a16:creationId xmlns:a16="http://schemas.microsoft.com/office/drawing/2014/main" id="{D1F1516C-3E0F-4A5F-A96E-286608C2F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207" y="1744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9">
            <a:extLst>
              <a:ext uri="{FF2B5EF4-FFF2-40B4-BE49-F238E27FC236}">
                <a16:creationId xmlns:a16="http://schemas.microsoft.com/office/drawing/2014/main" id="{346F1271-50A5-4A50-AB8F-7A6A2101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6639" y="250781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55" name="Graphic 13">
            <a:extLst>
              <a:ext uri="{FF2B5EF4-FFF2-40B4-BE49-F238E27FC236}">
                <a16:creationId xmlns:a16="http://schemas.microsoft.com/office/drawing/2014/main" id="{F9AD432F-A3FF-4211-AF39-8AE73BAE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607" y="32532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74353CEA-0354-4BF9-984A-9C80AC31A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567" y="3693964"/>
            <a:ext cx="11932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Invoke failover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66A5C5-D703-4C5B-84F2-1BCAFB259B7D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8756807" y="3481869"/>
            <a:ext cx="4736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44A32E-6B2E-4F2A-988F-CF085FEFA2D7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8528207" y="2784812"/>
            <a:ext cx="1" cy="468457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5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EE015-4C1F-4FEE-96CA-F6000709771B}"/>
              </a:ext>
            </a:extLst>
          </p:cNvPr>
          <p:cNvSpPr/>
          <p:nvPr/>
        </p:nvSpPr>
        <p:spPr>
          <a:xfrm>
            <a:off x="1927860" y="49587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0E02A-41F9-43FE-A14D-D5530117574B}"/>
              </a:ext>
            </a:extLst>
          </p:cNvPr>
          <p:cNvSpPr/>
          <p:nvPr/>
        </p:nvSpPr>
        <p:spPr>
          <a:xfrm>
            <a:off x="4808220" y="34042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F594F-1EF1-48F9-AA2F-D51C083C0C97}"/>
              </a:ext>
            </a:extLst>
          </p:cNvPr>
          <p:cNvSpPr/>
          <p:nvPr/>
        </p:nvSpPr>
        <p:spPr>
          <a:xfrm>
            <a:off x="4808220" y="4958715"/>
            <a:ext cx="1737360" cy="1661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9548E-E714-4D4E-B46A-1C071A371B03}"/>
              </a:ext>
            </a:extLst>
          </p:cNvPr>
          <p:cNvSpPr/>
          <p:nvPr/>
        </p:nvSpPr>
        <p:spPr>
          <a:xfrm>
            <a:off x="1927860" y="3404235"/>
            <a:ext cx="173736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42A8A50F-0733-4ACD-8E37-D1BD896A8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793" y="43186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" name="Graphic 35">
            <a:extLst>
              <a:ext uri="{FF2B5EF4-FFF2-40B4-BE49-F238E27FC236}">
                <a16:creationId xmlns:a16="http://schemas.microsoft.com/office/drawing/2014/main" id="{C5DF3EF5-0758-41B0-AC7C-3F5928E88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" y="3861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7">
            <a:extLst>
              <a:ext uri="{FF2B5EF4-FFF2-40B4-BE49-F238E27FC236}">
                <a16:creationId xmlns:a16="http://schemas.microsoft.com/office/drawing/2014/main" id="{0A05D2B3-146D-4CCF-8C5D-475D9F0CD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629" y="431863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" name="Graphic 35">
            <a:extLst>
              <a:ext uri="{FF2B5EF4-FFF2-40B4-BE49-F238E27FC236}">
                <a16:creationId xmlns:a16="http://schemas.microsoft.com/office/drawing/2014/main" id="{77D5FF53-C906-4CBB-90CC-328E12DD1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3861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EFDC638-D44A-4485-87AD-9CD9320940C5}"/>
              </a:ext>
            </a:extLst>
          </p:cNvPr>
          <p:cNvGrpSpPr/>
          <p:nvPr/>
        </p:nvGrpSpPr>
        <p:grpSpPr>
          <a:xfrm>
            <a:off x="8688937" y="2714004"/>
            <a:ext cx="1682079" cy="850465"/>
            <a:chOff x="9801356" y="2028991"/>
            <a:chExt cx="1682079" cy="850465"/>
          </a:xfrm>
        </p:grpSpPr>
        <p:pic>
          <p:nvPicPr>
            <p:cNvPr id="13" name="Graphic 21">
              <a:extLst>
                <a:ext uri="{FF2B5EF4-FFF2-40B4-BE49-F238E27FC236}">
                  <a16:creationId xmlns:a16="http://schemas.microsoft.com/office/drawing/2014/main" id="{71BF0155-6E19-49EC-B1A1-D34D87C77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0340" y="2028991"/>
              <a:ext cx="595099" cy="595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EC66C6E7-0CF9-47BF-9DE0-231D9B181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1356" y="2602457"/>
              <a:ext cx="16820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C046EBB9-41C0-4F6A-B822-65FFF6D9B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7860" y="3404235"/>
            <a:ext cx="381000" cy="381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72E8A05-7DA2-4B99-B62B-1B13C5B14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8220" y="3404235"/>
            <a:ext cx="381000" cy="381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7720341-44DD-431D-8A1A-E2605064E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7860" y="4958715"/>
            <a:ext cx="381000" cy="381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14D7E01-691A-49AA-A69D-560567851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8220" y="4958715"/>
            <a:ext cx="381000" cy="381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B97421-F50E-49A4-8858-BBE62808D677}"/>
              </a:ext>
            </a:extLst>
          </p:cNvPr>
          <p:cNvSpPr/>
          <p:nvPr/>
        </p:nvSpPr>
        <p:spPr>
          <a:xfrm>
            <a:off x="1005840" y="1269999"/>
            <a:ext cx="12189460" cy="61849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9F2E0AF-935F-4D61-A299-FE1DACAFFD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05840" y="1270000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D224052-E7F6-40BB-9FAF-353528C629F9}"/>
              </a:ext>
            </a:extLst>
          </p:cNvPr>
          <p:cNvSpPr/>
          <p:nvPr/>
        </p:nvSpPr>
        <p:spPr>
          <a:xfrm>
            <a:off x="1272540" y="2553416"/>
            <a:ext cx="6976110" cy="447606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011052A5-4A9E-473E-9E6B-04FCAEF000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2540" y="2567940"/>
            <a:ext cx="381000" cy="381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27597D0-EE72-43DA-A22D-01CB3399B686}"/>
              </a:ext>
            </a:extLst>
          </p:cNvPr>
          <p:cNvGrpSpPr/>
          <p:nvPr/>
        </p:nvGrpSpPr>
        <p:grpSpPr>
          <a:xfrm>
            <a:off x="10092498" y="2705611"/>
            <a:ext cx="1211772" cy="863483"/>
            <a:chOff x="5402418" y="837826"/>
            <a:chExt cx="1211772" cy="863483"/>
          </a:xfrm>
        </p:grpSpPr>
        <p:pic>
          <p:nvPicPr>
            <p:cNvPr id="24" name="Graphic 8">
              <a:extLst>
                <a:ext uri="{FF2B5EF4-FFF2-40B4-BE49-F238E27FC236}">
                  <a16:creationId xmlns:a16="http://schemas.microsoft.com/office/drawing/2014/main" id="{B97FEAAC-1D67-48A2-BE04-EA8CEDA18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0936" y="837826"/>
              <a:ext cx="595099" cy="595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26EF57DD-C66D-4AAD-A42C-58A8CAC4E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2418" y="1424310"/>
              <a:ext cx="12117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BF1AB93-8511-4871-8482-3DC619FAF6AC}"/>
              </a:ext>
            </a:extLst>
          </p:cNvPr>
          <p:cNvSpPr/>
          <p:nvPr/>
        </p:nvSpPr>
        <p:spPr>
          <a:xfrm>
            <a:off x="4300548" y="1991995"/>
            <a:ext cx="2689234" cy="516570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03F1CC-40E5-4868-8F51-BF584E8B8C9B}"/>
              </a:ext>
            </a:extLst>
          </p:cNvPr>
          <p:cNvSpPr/>
          <p:nvPr/>
        </p:nvSpPr>
        <p:spPr>
          <a:xfrm>
            <a:off x="1414780" y="1991995"/>
            <a:ext cx="2768494" cy="516570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60">
            <a:extLst>
              <a:ext uri="{FF2B5EF4-FFF2-40B4-BE49-F238E27FC236}">
                <a16:creationId xmlns:a16="http://schemas.microsoft.com/office/drawing/2014/main" id="{F5C63AB2-7B5A-446A-98B3-328879A6D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40" y="56902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6">
            <a:extLst>
              <a:ext uri="{FF2B5EF4-FFF2-40B4-BE49-F238E27FC236}">
                <a16:creationId xmlns:a16="http://schemas.microsoft.com/office/drawing/2014/main" id="{F1F0B64E-96C3-4B61-89B1-0FAB12F61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83" y="6147435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Primary Node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6BE4DC90-1EC9-480E-84CB-72180C7B5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002" y="6149816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ISE Secondary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82698555-EC2A-46D0-90D7-9D940D2C8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5" y="4893576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D272A4C7-86E8-4FA7-9E7C-FF00D659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935" y="45177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239AA85-045A-4765-8F2A-4B3CE4E4FA4E}"/>
              </a:ext>
            </a:extLst>
          </p:cNvPr>
          <p:cNvGrpSpPr/>
          <p:nvPr/>
        </p:nvGrpSpPr>
        <p:grpSpPr>
          <a:xfrm>
            <a:off x="6829425" y="2714005"/>
            <a:ext cx="1645920" cy="1023153"/>
            <a:chOff x="13918582" y="7823327"/>
            <a:chExt cx="1645920" cy="1023153"/>
          </a:xfrm>
        </p:grpSpPr>
        <p:sp>
          <p:nvSpPr>
            <p:cNvPr id="34" name="TextBox 9">
              <a:extLst>
                <a:ext uri="{FF2B5EF4-FFF2-40B4-BE49-F238E27FC236}">
                  <a16:creationId xmlns:a16="http://schemas.microsoft.com/office/drawing/2014/main" id="{6A7249F1-23ED-408A-80D4-7B03F9C44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8582" y="8384815"/>
              <a:ext cx="16459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Events</a:t>
              </a:r>
            </a:p>
          </p:txBody>
        </p:sp>
        <p:pic>
          <p:nvPicPr>
            <p:cNvPr id="35" name="Graphic 17">
              <a:extLst>
                <a:ext uri="{FF2B5EF4-FFF2-40B4-BE49-F238E27FC236}">
                  <a16:creationId xmlns:a16="http://schemas.microsoft.com/office/drawing/2014/main" id="{F79DC409-B639-4A4E-B8D9-C92338BDB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2484" y="7823327"/>
              <a:ext cx="603644" cy="603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DC4E44-84BB-4B94-A34A-048AB188CDE6}"/>
              </a:ext>
            </a:extLst>
          </p:cNvPr>
          <p:cNvGrpSpPr/>
          <p:nvPr/>
        </p:nvGrpSpPr>
        <p:grpSpPr>
          <a:xfrm>
            <a:off x="3555001" y="2343431"/>
            <a:ext cx="1403350" cy="718810"/>
            <a:chOff x="7328508" y="1855841"/>
            <a:chExt cx="1403350" cy="718810"/>
          </a:xfrm>
        </p:grpSpPr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CC605B3B-8172-4BDD-8ACF-0BB1812C5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38" name="Graphic 10">
              <a:extLst>
                <a:ext uri="{FF2B5EF4-FFF2-40B4-BE49-F238E27FC236}">
                  <a16:creationId xmlns:a16="http://schemas.microsoft.com/office/drawing/2014/main" id="{61A9EAF4-52AD-4EF7-AC86-3E140568A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7C3DF2-EFF6-4F79-896B-EB82F2664938}"/>
              </a:ext>
            </a:extLst>
          </p:cNvPr>
          <p:cNvGrpSpPr/>
          <p:nvPr/>
        </p:nvGrpSpPr>
        <p:grpSpPr>
          <a:xfrm>
            <a:off x="11161977" y="4799179"/>
            <a:ext cx="2292350" cy="1035274"/>
            <a:chOff x="5799214" y="5995980"/>
            <a:chExt cx="2292350" cy="1035274"/>
          </a:xfrm>
        </p:grpSpPr>
        <p:pic>
          <p:nvPicPr>
            <p:cNvPr id="40" name="Graphic 15">
              <a:extLst>
                <a:ext uri="{FF2B5EF4-FFF2-40B4-BE49-F238E27FC236}">
                  <a16:creationId xmlns:a16="http://schemas.microsoft.com/office/drawing/2014/main" id="{07ABBBD1-F478-4BF2-A722-E895F6B093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5139" y="6440022"/>
              <a:ext cx="591232" cy="59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FE8DC0DD-81F7-4C7D-90F3-8B3434C31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9214" y="5995980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Systems Manager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Parameter Store</a:t>
              </a:r>
            </a:p>
          </p:txBody>
        </p:sp>
      </p:grpSp>
      <p:pic>
        <p:nvPicPr>
          <p:cNvPr id="42" name="Graphic 17">
            <a:extLst>
              <a:ext uri="{FF2B5EF4-FFF2-40B4-BE49-F238E27FC236}">
                <a16:creationId xmlns:a16="http://schemas.microsoft.com/office/drawing/2014/main" id="{57AFB4A0-C204-40D7-A514-3FD2A3691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332" y="3866856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17CA4E3-0CD9-4821-86FB-E1B0027CF14C}"/>
              </a:ext>
            </a:extLst>
          </p:cNvPr>
          <p:cNvGrpSpPr/>
          <p:nvPr/>
        </p:nvGrpSpPr>
        <p:grpSpPr>
          <a:xfrm>
            <a:off x="11196003" y="6172733"/>
            <a:ext cx="2268537" cy="869451"/>
            <a:chOff x="2223484" y="1075236"/>
            <a:chExt cx="2268537" cy="869451"/>
          </a:xfrm>
        </p:grpSpPr>
        <p:pic>
          <p:nvPicPr>
            <p:cNvPr id="44" name="Graphic 24">
              <a:extLst>
                <a:ext uri="{FF2B5EF4-FFF2-40B4-BE49-F238E27FC236}">
                  <a16:creationId xmlns:a16="http://schemas.microsoft.com/office/drawing/2014/main" id="{CC8EF573-06F0-4A67-8DAB-76C1F2A93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7338" y="1341142"/>
              <a:ext cx="603545" cy="603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E67E6BCF-7E73-4E07-8711-366D08F78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484" y="1075236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</p:grpSp>
      <p:pic>
        <p:nvPicPr>
          <p:cNvPr id="46" name="Graphic 60">
            <a:extLst>
              <a:ext uri="{FF2B5EF4-FFF2-40B4-BE49-F238E27FC236}">
                <a16:creationId xmlns:a16="http://schemas.microsoft.com/office/drawing/2014/main" id="{51326D80-4C6A-4E77-875C-0DD4688C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87" y="57159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13">
            <a:extLst>
              <a:ext uri="{FF2B5EF4-FFF2-40B4-BE49-F238E27FC236}">
                <a16:creationId xmlns:a16="http://schemas.microsoft.com/office/drawing/2014/main" id="{F5AD1851-4457-4089-A214-70EE0AFF5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09" y="4552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F67965C7-6A79-4EDC-9AAE-773A36DE32BC}"/>
              </a:ext>
            </a:extLst>
          </p:cNvPr>
          <p:cNvSpPr/>
          <p:nvPr/>
        </p:nvSpPr>
        <p:spPr>
          <a:xfrm>
            <a:off x="8455332" y="3861435"/>
            <a:ext cx="2993688" cy="3296263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 State Machine</a:t>
            </a: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id="{173BFDAC-9F1C-4F5C-8390-9F1261EC7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066" y="4639499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PPAN Status</a:t>
            </a:r>
          </a:p>
        </p:txBody>
      </p:sp>
      <p:pic>
        <p:nvPicPr>
          <p:cNvPr id="50" name="Graphic 13">
            <a:extLst>
              <a:ext uri="{FF2B5EF4-FFF2-40B4-BE49-F238E27FC236}">
                <a16:creationId xmlns:a16="http://schemas.microsoft.com/office/drawing/2014/main" id="{FABDD04F-530C-41F0-938B-40DD323E6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09" y="52373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7">
            <a:extLst>
              <a:ext uri="{FF2B5EF4-FFF2-40B4-BE49-F238E27FC236}">
                <a16:creationId xmlns:a16="http://schemas.microsoft.com/office/drawing/2014/main" id="{09C4909E-229A-44EF-ADEB-08000F6BB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066" y="5323951"/>
            <a:ext cx="16049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SPAN Gateway Status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B0EBDC7F-589C-4DC9-8FA8-F1D717845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309" y="58596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7">
            <a:extLst>
              <a:ext uri="{FF2B5EF4-FFF2-40B4-BE49-F238E27FC236}">
                <a16:creationId xmlns:a16="http://schemas.microsoft.com/office/drawing/2014/main" id="{313EF820-F973-4E08-A582-13160CAB4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766" y="5946251"/>
            <a:ext cx="2018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Perform Failover</a:t>
            </a:r>
          </a:p>
        </p:txBody>
      </p:sp>
      <p:pic>
        <p:nvPicPr>
          <p:cNvPr id="54" name="Graphic 13">
            <a:extLst>
              <a:ext uri="{FF2B5EF4-FFF2-40B4-BE49-F238E27FC236}">
                <a16:creationId xmlns:a16="http://schemas.microsoft.com/office/drawing/2014/main" id="{FFD03BDB-1FD0-487F-84CF-5FBC80BAB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09" y="65214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7">
            <a:extLst>
              <a:ext uri="{FF2B5EF4-FFF2-40B4-BE49-F238E27FC236}">
                <a16:creationId xmlns:a16="http://schemas.microsoft.com/office/drawing/2014/main" id="{E852B8D1-8927-44D7-B387-E41FAB734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5466" y="6607999"/>
            <a:ext cx="18488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Check Failover Successful</a:t>
            </a:r>
          </a:p>
        </p:txBody>
      </p:sp>
      <p:pic>
        <p:nvPicPr>
          <p:cNvPr id="56" name="Graphic 13">
            <a:extLst>
              <a:ext uri="{FF2B5EF4-FFF2-40B4-BE49-F238E27FC236}">
                <a16:creationId xmlns:a16="http://schemas.microsoft.com/office/drawing/2014/main" id="{52C8C3F1-03EF-4024-946A-C4EF54924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21" y="3827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>
            <a:extLst>
              <a:ext uri="{FF2B5EF4-FFF2-40B4-BE49-F238E27FC236}">
                <a16:creationId xmlns:a16="http://schemas.microsoft.com/office/drawing/2014/main" id="{8691360A-5083-4C33-B770-11894945F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404" y="4224045"/>
            <a:ext cx="1645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Trigger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Failover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961524-6D40-46B9-95AD-915B9DE63F19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>
            <a:off x="7645149" y="3317649"/>
            <a:ext cx="1972" cy="50940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75">
            <a:extLst>
              <a:ext uri="{FF2B5EF4-FFF2-40B4-BE49-F238E27FC236}">
                <a16:creationId xmlns:a16="http://schemas.microsoft.com/office/drawing/2014/main" id="{B4079AD5-2F3E-45B9-8CD1-ADCF621263F4}"/>
              </a:ext>
            </a:extLst>
          </p:cNvPr>
          <p:cNvCxnSpPr>
            <a:cxnSpLocks/>
            <a:stCxn id="47" idx="1"/>
            <a:endCxn id="29" idx="2"/>
          </p:cNvCxnSpPr>
          <p:nvPr/>
        </p:nvCxnSpPr>
        <p:spPr>
          <a:xfrm rot="10800000" flipV="1">
            <a:off x="2797667" y="4781530"/>
            <a:ext cx="6186942" cy="1796792"/>
          </a:xfrm>
          <a:prstGeom prst="bentConnector4">
            <a:avLst>
              <a:gd name="adj1" fmla="val 22502"/>
              <a:gd name="adj2" fmla="val 11272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28483B-29B0-4CB8-90D0-AC2858C0FB62}"/>
              </a:ext>
            </a:extLst>
          </p:cNvPr>
          <p:cNvCxnSpPr>
            <a:cxnSpLocks/>
          </p:cNvCxnSpPr>
          <p:nvPr/>
        </p:nvCxnSpPr>
        <p:spPr>
          <a:xfrm flipH="1">
            <a:off x="3004873" y="5184955"/>
            <a:ext cx="885347" cy="5528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7CF650-1730-4844-B730-B19672A7F768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>
            <a:off x="7875721" y="4055653"/>
            <a:ext cx="579611" cy="1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83">
            <a:extLst>
              <a:ext uri="{FF2B5EF4-FFF2-40B4-BE49-F238E27FC236}">
                <a16:creationId xmlns:a16="http://schemas.microsoft.com/office/drawing/2014/main" id="{A21129DC-A5C2-445E-847D-2D3950A185CC}"/>
              </a:ext>
            </a:extLst>
          </p:cNvPr>
          <p:cNvCxnSpPr>
            <a:cxnSpLocks/>
            <a:stCxn id="55" idx="3"/>
            <a:endCxn id="40" idx="1"/>
          </p:cNvCxnSpPr>
          <p:nvPr/>
        </p:nvCxnSpPr>
        <p:spPr>
          <a:xfrm flipV="1">
            <a:off x="11304270" y="5538837"/>
            <a:ext cx="743632" cy="119996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84">
            <a:extLst>
              <a:ext uri="{FF2B5EF4-FFF2-40B4-BE49-F238E27FC236}">
                <a16:creationId xmlns:a16="http://schemas.microsoft.com/office/drawing/2014/main" id="{C98B6732-8CF7-4495-9C2B-C8942092DB75}"/>
              </a:ext>
            </a:extLst>
          </p:cNvPr>
          <p:cNvCxnSpPr>
            <a:cxnSpLocks/>
            <a:stCxn id="51" idx="3"/>
            <a:endCxn id="44" idx="1"/>
          </p:cNvCxnSpPr>
          <p:nvPr/>
        </p:nvCxnSpPr>
        <p:spPr>
          <a:xfrm>
            <a:off x="11035030" y="5539395"/>
            <a:ext cx="994827" cy="1201017"/>
          </a:xfrm>
          <a:prstGeom prst="bentConnector3">
            <a:avLst>
              <a:gd name="adj1" fmla="val 64043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113">
            <a:extLst>
              <a:ext uri="{FF2B5EF4-FFF2-40B4-BE49-F238E27FC236}">
                <a16:creationId xmlns:a16="http://schemas.microsoft.com/office/drawing/2014/main" id="{DF2A399C-F8B4-4A02-AF37-B8916B35B051}"/>
              </a:ext>
            </a:extLst>
          </p:cNvPr>
          <p:cNvCxnSpPr>
            <a:cxnSpLocks/>
            <a:stCxn id="50" idx="1"/>
            <a:endCxn id="30" idx="2"/>
          </p:cNvCxnSpPr>
          <p:nvPr/>
        </p:nvCxnSpPr>
        <p:spPr>
          <a:xfrm rot="10800000" flipV="1">
            <a:off x="5651787" y="5465981"/>
            <a:ext cx="3332823" cy="1114721"/>
          </a:xfrm>
          <a:prstGeom prst="bentConnector4">
            <a:avLst>
              <a:gd name="adj1" fmla="val 41632"/>
              <a:gd name="adj2" fmla="val 12050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6796BB-D799-4576-92A7-6FECF7B7B4FA}"/>
              </a:ext>
            </a:extLst>
          </p:cNvPr>
          <p:cNvCxnSpPr>
            <a:cxnSpLocks/>
          </p:cNvCxnSpPr>
          <p:nvPr/>
        </p:nvCxnSpPr>
        <p:spPr>
          <a:xfrm>
            <a:off x="4628730" y="5182575"/>
            <a:ext cx="809947" cy="5722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8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7280</TotalTime>
  <Words>255</Words>
  <Application>Microsoft Office PowerPoint</Application>
  <PresentationFormat>Custom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24</cp:revision>
  <dcterms:created xsi:type="dcterms:W3CDTF">2022-10-13T14:23:00Z</dcterms:created>
  <dcterms:modified xsi:type="dcterms:W3CDTF">2022-11-01T14:54:47Z</dcterms:modified>
</cp:coreProperties>
</file>