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0" r:id="rId3"/>
    <p:sldId id="262" r:id="rId4"/>
    <p:sldId id="265" r:id="rId5"/>
  </p:sldIdLst>
  <p:sldSz cx="14630400" cy="14630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ensullo, Christopher" initials="CC" lastIdx="3" clrIdx="0">
    <p:extLst>
      <p:ext uri="{19B8F6BF-5375-455C-9EA6-DF929625EA0E}">
        <p15:presenceInfo xmlns:p15="http://schemas.microsoft.com/office/powerpoint/2012/main" userId="Censullo, Christoph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>
        <p:scale>
          <a:sx n="50" d="100"/>
          <a:sy n="50" d="100"/>
        </p:scale>
        <p:origin x="828" y="-8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91439" cy="9143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11-01T09:39:54.763" idx="1">
    <p:pos x="10" y="10"/>
    <p:text>quickstart-cisco-ise-on-aws-architecture-diagram.png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11-01T09:39:54.763" idx="1">
    <p:pos x="10" y="10"/>
    <p:text>aws-architecture-DeploymentStateMachine.png</p:text>
    <p:extLst mod="1">
      <p:ext uri="{C676402C-5697-4E1C-873F-D02D1690AC5C}">
        <p15:threadingInfo xmlns:p15="http://schemas.microsoft.com/office/powerpoint/2012/main" timeZoneBias="2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11-01T09:39:54.763" idx="1">
    <p:pos x="10" y="10"/>
    <p:text>aws-architecture-DeploymentStateMachine.png</p:text>
    <p:extLst mod="1">
      <p:ext uri="{C676402C-5697-4E1C-873F-D02D1690AC5C}">
        <p15:threadingInfo xmlns:p15="http://schemas.microsoft.com/office/powerpoint/2012/main" timeZoneBias="24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11-01T09:39:54.763" idx="1">
    <p:pos x="10" y="10"/>
    <p:text>aws-architecture-FailoverStateMachine.png</p:text>
    <p:extLst mod="1">
      <p:ext uri="{C676402C-5697-4E1C-873F-D02D1690AC5C}">
        <p15:threadingInfo xmlns:p15="http://schemas.microsoft.com/office/powerpoint/2012/main" timeZoneBias="2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394374"/>
            <a:ext cx="12435840" cy="5093547"/>
          </a:xfrm>
        </p:spPr>
        <p:txBody>
          <a:bodyPr anchor="b"/>
          <a:lstStyle>
            <a:lvl1pPr algn="ctr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7684348"/>
            <a:ext cx="10972800" cy="3532292"/>
          </a:xfrm>
        </p:spPr>
        <p:txBody>
          <a:bodyPr/>
          <a:lstStyle>
            <a:lvl1pPr marL="0" indent="0" algn="ctr">
              <a:buNone/>
              <a:defRPr sz="3840"/>
            </a:lvl1pPr>
            <a:lvl2pPr marL="731520" indent="0" algn="ctr">
              <a:buNone/>
              <a:defRPr sz="3200"/>
            </a:lvl2pPr>
            <a:lvl3pPr marL="1463040" indent="0" algn="ctr">
              <a:buNone/>
              <a:defRPr sz="2880"/>
            </a:lvl3pPr>
            <a:lvl4pPr marL="2194560" indent="0" algn="ctr">
              <a:buNone/>
              <a:defRPr sz="2560"/>
            </a:lvl4pPr>
            <a:lvl5pPr marL="2926080" indent="0" algn="ctr">
              <a:buNone/>
              <a:defRPr sz="2560"/>
            </a:lvl5pPr>
            <a:lvl6pPr marL="3657600" indent="0" algn="ctr">
              <a:buNone/>
              <a:defRPr sz="2560"/>
            </a:lvl6pPr>
            <a:lvl7pPr marL="4389120" indent="0" algn="ctr">
              <a:buNone/>
              <a:defRPr sz="2560"/>
            </a:lvl7pPr>
            <a:lvl8pPr marL="5120640" indent="0" algn="ctr">
              <a:buNone/>
              <a:defRPr sz="2560"/>
            </a:lvl8pPr>
            <a:lvl9pPr marL="5852160" indent="0" algn="ctr">
              <a:buNone/>
              <a:defRPr sz="25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29D9A-71F8-4AE8-9BC0-98DBCD8DFFBB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41C67-ACBB-4E84-8713-2F9928C46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101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29D9A-71F8-4AE8-9BC0-98DBCD8DFFBB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41C67-ACBB-4E84-8713-2F9928C46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493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1" y="778933"/>
            <a:ext cx="3154680" cy="123985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1" y="778933"/>
            <a:ext cx="9281160" cy="1239858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29D9A-71F8-4AE8-9BC0-98DBCD8DFFBB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41C67-ACBB-4E84-8713-2F9928C46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255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29D9A-71F8-4AE8-9BC0-98DBCD8DFFBB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41C67-ACBB-4E84-8713-2F9928C46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340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221" y="3647444"/>
            <a:ext cx="12618720" cy="6085839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8221" y="9790858"/>
            <a:ext cx="12618720" cy="3200399"/>
          </a:xfrm>
        </p:spPr>
        <p:txBody>
          <a:bodyPr/>
          <a:lstStyle>
            <a:lvl1pPr marL="0" indent="0">
              <a:buNone/>
              <a:defRPr sz="3840">
                <a:solidFill>
                  <a:schemeClr val="tx1"/>
                </a:solidFill>
              </a:defRPr>
            </a:lvl1pPr>
            <a:lvl2pPr marL="73152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46304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3pPr>
            <a:lvl4pPr marL="219456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4pPr>
            <a:lvl5pPr marL="292608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5pPr>
            <a:lvl6pPr marL="365760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6pPr>
            <a:lvl7pPr marL="438912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7pPr>
            <a:lvl8pPr marL="512064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8pPr>
            <a:lvl9pPr marL="585216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29D9A-71F8-4AE8-9BC0-98DBCD8DFFBB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41C67-ACBB-4E84-8713-2F9928C46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36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3894667"/>
            <a:ext cx="6217920" cy="928285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0" y="3894667"/>
            <a:ext cx="6217920" cy="928285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29D9A-71F8-4AE8-9BC0-98DBCD8DFFBB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41C67-ACBB-4E84-8713-2F9928C46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007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778936"/>
            <a:ext cx="12618720" cy="28278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7747" y="3586481"/>
            <a:ext cx="6189344" cy="1757679"/>
          </a:xfrm>
        </p:spPr>
        <p:txBody>
          <a:bodyPr anchor="b"/>
          <a:lstStyle>
            <a:lvl1pPr marL="0" indent="0">
              <a:buNone/>
              <a:defRPr sz="384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880" b="1"/>
            </a:lvl3pPr>
            <a:lvl4pPr marL="2194560" indent="0">
              <a:buNone/>
              <a:defRPr sz="2560" b="1"/>
            </a:lvl4pPr>
            <a:lvl5pPr marL="2926080" indent="0">
              <a:buNone/>
              <a:defRPr sz="2560" b="1"/>
            </a:lvl5pPr>
            <a:lvl6pPr marL="3657600" indent="0">
              <a:buNone/>
              <a:defRPr sz="2560" b="1"/>
            </a:lvl6pPr>
            <a:lvl7pPr marL="4389120" indent="0">
              <a:buNone/>
              <a:defRPr sz="2560" b="1"/>
            </a:lvl7pPr>
            <a:lvl8pPr marL="5120640" indent="0">
              <a:buNone/>
              <a:defRPr sz="2560" b="1"/>
            </a:lvl8pPr>
            <a:lvl9pPr marL="5852160" indent="0">
              <a:buNone/>
              <a:defRPr sz="25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7747" y="5344160"/>
            <a:ext cx="6189344" cy="786045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06641" y="3586481"/>
            <a:ext cx="6219826" cy="1757679"/>
          </a:xfrm>
        </p:spPr>
        <p:txBody>
          <a:bodyPr anchor="b"/>
          <a:lstStyle>
            <a:lvl1pPr marL="0" indent="0">
              <a:buNone/>
              <a:defRPr sz="384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880" b="1"/>
            </a:lvl3pPr>
            <a:lvl4pPr marL="2194560" indent="0">
              <a:buNone/>
              <a:defRPr sz="2560" b="1"/>
            </a:lvl4pPr>
            <a:lvl5pPr marL="2926080" indent="0">
              <a:buNone/>
              <a:defRPr sz="2560" b="1"/>
            </a:lvl5pPr>
            <a:lvl6pPr marL="3657600" indent="0">
              <a:buNone/>
              <a:defRPr sz="2560" b="1"/>
            </a:lvl6pPr>
            <a:lvl7pPr marL="4389120" indent="0">
              <a:buNone/>
              <a:defRPr sz="2560" b="1"/>
            </a:lvl7pPr>
            <a:lvl8pPr marL="5120640" indent="0">
              <a:buNone/>
              <a:defRPr sz="2560" b="1"/>
            </a:lvl8pPr>
            <a:lvl9pPr marL="5852160" indent="0">
              <a:buNone/>
              <a:defRPr sz="25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06641" y="5344160"/>
            <a:ext cx="6219826" cy="786045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29D9A-71F8-4AE8-9BC0-98DBCD8DFFBB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41C67-ACBB-4E84-8713-2F9928C46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095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29D9A-71F8-4AE8-9BC0-98DBCD8DFFBB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41C67-ACBB-4E84-8713-2F9928C46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777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29D9A-71F8-4AE8-9BC0-98DBCD8DFFBB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41C67-ACBB-4E84-8713-2F9928C46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253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975360"/>
            <a:ext cx="4718685" cy="3413760"/>
          </a:xfrm>
        </p:spPr>
        <p:txBody>
          <a:bodyPr anchor="b"/>
          <a:lstStyle>
            <a:lvl1pPr>
              <a:defRPr sz="5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9826" y="2106510"/>
            <a:ext cx="7406640" cy="10397067"/>
          </a:xfrm>
        </p:spPr>
        <p:txBody>
          <a:bodyPr/>
          <a:lstStyle>
            <a:lvl1pPr>
              <a:defRPr sz="5120"/>
            </a:lvl1pPr>
            <a:lvl2pPr>
              <a:defRPr sz="4480"/>
            </a:lvl2pPr>
            <a:lvl3pPr>
              <a:defRPr sz="384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4389120"/>
            <a:ext cx="4718685" cy="8131388"/>
          </a:xfrm>
        </p:spPr>
        <p:txBody>
          <a:bodyPr/>
          <a:lstStyle>
            <a:lvl1pPr marL="0" indent="0">
              <a:buNone/>
              <a:defRPr sz="2560"/>
            </a:lvl1pPr>
            <a:lvl2pPr marL="731520" indent="0">
              <a:buNone/>
              <a:defRPr sz="2240"/>
            </a:lvl2pPr>
            <a:lvl3pPr marL="1463040" indent="0">
              <a:buNone/>
              <a:defRPr sz="1920"/>
            </a:lvl3pPr>
            <a:lvl4pPr marL="2194560" indent="0">
              <a:buNone/>
              <a:defRPr sz="1600"/>
            </a:lvl4pPr>
            <a:lvl5pPr marL="2926080" indent="0">
              <a:buNone/>
              <a:defRPr sz="1600"/>
            </a:lvl5pPr>
            <a:lvl6pPr marL="3657600" indent="0">
              <a:buNone/>
              <a:defRPr sz="1600"/>
            </a:lvl6pPr>
            <a:lvl7pPr marL="4389120" indent="0">
              <a:buNone/>
              <a:defRPr sz="1600"/>
            </a:lvl7pPr>
            <a:lvl8pPr marL="5120640" indent="0">
              <a:buNone/>
              <a:defRPr sz="1600"/>
            </a:lvl8pPr>
            <a:lvl9pPr marL="585216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29D9A-71F8-4AE8-9BC0-98DBCD8DFFBB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41C67-ACBB-4E84-8713-2F9928C46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990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975360"/>
            <a:ext cx="4718685" cy="3413760"/>
          </a:xfrm>
        </p:spPr>
        <p:txBody>
          <a:bodyPr anchor="b"/>
          <a:lstStyle>
            <a:lvl1pPr>
              <a:defRPr sz="5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19826" y="2106510"/>
            <a:ext cx="7406640" cy="10397067"/>
          </a:xfrm>
        </p:spPr>
        <p:txBody>
          <a:bodyPr anchor="t"/>
          <a:lstStyle>
            <a:lvl1pPr marL="0" indent="0">
              <a:buNone/>
              <a:defRPr sz="5120"/>
            </a:lvl1pPr>
            <a:lvl2pPr marL="731520" indent="0">
              <a:buNone/>
              <a:defRPr sz="4480"/>
            </a:lvl2pPr>
            <a:lvl3pPr marL="1463040" indent="0">
              <a:buNone/>
              <a:defRPr sz="3840"/>
            </a:lvl3pPr>
            <a:lvl4pPr marL="2194560" indent="0">
              <a:buNone/>
              <a:defRPr sz="3200"/>
            </a:lvl4pPr>
            <a:lvl5pPr marL="2926080" indent="0">
              <a:buNone/>
              <a:defRPr sz="3200"/>
            </a:lvl5pPr>
            <a:lvl6pPr marL="3657600" indent="0">
              <a:buNone/>
              <a:defRPr sz="3200"/>
            </a:lvl6pPr>
            <a:lvl7pPr marL="4389120" indent="0">
              <a:buNone/>
              <a:defRPr sz="3200"/>
            </a:lvl7pPr>
            <a:lvl8pPr marL="5120640" indent="0">
              <a:buNone/>
              <a:defRPr sz="3200"/>
            </a:lvl8pPr>
            <a:lvl9pPr marL="5852160" indent="0">
              <a:buNone/>
              <a:defRPr sz="3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4389120"/>
            <a:ext cx="4718685" cy="8131388"/>
          </a:xfrm>
        </p:spPr>
        <p:txBody>
          <a:bodyPr/>
          <a:lstStyle>
            <a:lvl1pPr marL="0" indent="0">
              <a:buNone/>
              <a:defRPr sz="2560"/>
            </a:lvl1pPr>
            <a:lvl2pPr marL="731520" indent="0">
              <a:buNone/>
              <a:defRPr sz="2240"/>
            </a:lvl2pPr>
            <a:lvl3pPr marL="1463040" indent="0">
              <a:buNone/>
              <a:defRPr sz="1920"/>
            </a:lvl3pPr>
            <a:lvl4pPr marL="2194560" indent="0">
              <a:buNone/>
              <a:defRPr sz="1600"/>
            </a:lvl4pPr>
            <a:lvl5pPr marL="2926080" indent="0">
              <a:buNone/>
              <a:defRPr sz="1600"/>
            </a:lvl5pPr>
            <a:lvl6pPr marL="3657600" indent="0">
              <a:buNone/>
              <a:defRPr sz="1600"/>
            </a:lvl6pPr>
            <a:lvl7pPr marL="4389120" indent="0">
              <a:buNone/>
              <a:defRPr sz="1600"/>
            </a:lvl7pPr>
            <a:lvl8pPr marL="5120640" indent="0">
              <a:buNone/>
              <a:defRPr sz="1600"/>
            </a:lvl8pPr>
            <a:lvl9pPr marL="585216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29D9A-71F8-4AE8-9BC0-98DBCD8DFFBB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41C67-ACBB-4E84-8713-2F9928C46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128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778936"/>
            <a:ext cx="12618720" cy="2827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3894667"/>
            <a:ext cx="12618720" cy="92828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5840" y="13560217"/>
            <a:ext cx="329184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29D9A-71F8-4AE8-9BC0-98DBCD8DFFBB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6320" y="13560217"/>
            <a:ext cx="493776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32720" y="13560217"/>
            <a:ext cx="329184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241C67-ACBB-4E84-8713-2F9928C46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484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463040" rtl="0" eaLnBrk="1" latinLnBrk="0" hangingPunct="1">
        <a:lnSpc>
          <a:spcPct val="90000"/>
        </a:lnSpc>
        <a:spcBef>
          <a:spcPct val="0"/>
        </a:spcBef>
        <a:buNone/>
        <a:defRPr sz="70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146304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448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56032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329184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402336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75488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48640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621792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comments" Target="../comments/comment1.xml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comments" Target="../comments/comment2.xml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5" Type="http://schemas.openxmlformats.org/officeDocument/2006/relationships/image" Target="../media/image19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comments" Target="../comments/comment3.xml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5" Type="http://schemas.openxmlformats.org/officeDocument/2006/relationships/image" Target="../media/image19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comments" Target="../comments/comment4.xml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7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5" Type="http://schemas.openxmlformats.org/officeDocument/2006/relationships/image" Target="../media/image19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1548BEB-3FD8-489B-A16F-FC97684C3850}"/>
              </a:ext>
            </a:extLst>
          </p:cNvPr>
          <p:cNvSpPr/>
          <p:nvPr/>
        </p:nvSpPr>
        <p:spPr>
          <a:xfrm>
            <a:off x="1343706" y="1737421"/>
            <a:ext cx="6583680" cy="3474720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55747F-3388-43D2-BD97-B7E054D248FB}"/>
              </a:ext>
            </a:extLst>
          </p:cNvPr>
          <p:cNvSpPr/>
          <p:nvPr/>
        </p:nvSpPr>
        <p:spPr>
          <a:xfrm>
            <a:off x="914470" y="914470"/>
            <a:ext cx="9966960" cy="493776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2FABCF07-493C-4636-B8D9-3CA22609B4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14470" y="914469"/>
            <a:ext cx="381000" cy="3810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998DB12E-E406-4168-B05C-CFC887ABB8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43706" y="1739009"/>
            <a:ext cx="381000" cy="381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6301C39-8247-496F-92E5-FC33523D196F}"/>
              </a:ext>
            </a:extLst>
          </p:cNvPr>
          <p:cNvSpPr/>
          <p:nvPr/>
        </p:nvSpPr>
        <p:spPr>
          <a:xfrm>
            <a:off x="1983781" y="3657640"/>
            <a:ext cx="2103120" cy="137160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255062-6558-4A6C-B614-D2105E0D8607}"/>
              </a:ext>
            </a:extLst>
          </p:cNvPr>
          <p:cNvSpPr/>
          <p:nvPr/>
        </p:nvSpPr>
        <p:spPr>
          <a:xfrm>
            <a:off x="1983781" y="2220004"/>
            <a:ext cx="2103120" cy="128016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BA5BEDB-074C-4A44-BEC0-ECAFB22F7A0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984248" y="2221592"/>
            <a:ext cx="381000" cy="38100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CE6DF4DA-4AE4-486C-9FDA-7E5D12E49F5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984248" y="3659228"/>
            <a:ext cx="381000" cy="381000"/>
          </a:xfrm>
          <a:prstGeom prst="rect">
            <a:avLst/>
          </a:prstGeom>
        </p:spPr>
      </p:pic>
      <p:sp>
        <p:nvSpPr>
          <p:cNvPr id="13" name="TextBox 17">
            <a:extLst>
              <a:ext uri="{FF2B5EF4-FFF2-40B4-BE49-F238E27FC236}">
                <a16:creationId xmlns:a16="http://schemas.microsoft.com/office/drawing/2014/main" id="{9A46D7DD-6037-4897-8488-DEE187A6A7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7958" y="3061240"/>
            <a:ext cx="123476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14" name="Graphic 35">
            <a:extLst>
              <a:ext uri="{FF2B5EF4-FFF2-40B4-BE49-F238E27FC236}">
                <a16:creationId xmlns:a16="http://schemas.microsoft.com/office/drawing/2014/main" id="{37B43976-22E1-4FEB-B862-B77BC07E1C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6741" y="260245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Graphic 60">
            <a:extLst>
              <a:ext uri="{FF2B5EF4-FFF2-40B4-BE49-F238E27FC236}">
                <a16:creationId xmlns:a16="http://schemas.microsoft.com/office/drawing/2014/main" id="{E05F8952-EBF4-4691-B45A-E9772A6EA9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6741" y="401299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6">
            <a:extLst>
              <a:ext uri="{FF2B5EF4-FFF2-40B4-BE49-F238E27FC236}">
                <a16:creationId xmlns:a16="http://schemas.microsoft.com/office/drawing/2014/main" id="{C619A627-35CE-479B-B9E5-4070ABE256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2421" y="4480591"/>
            <a:ext cx="100584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Cisco ISE primary node</a:t>
            </a:r>
          </a:p>
        </p:txBody>
      </p:sp>
      <p:sp>
        <p:nvSpPr>
          <p:cNvPr id="34" name="TextBox 22">
            <a:extLst>
              <a:ext uri="{FF2B5EF4-FFF2-40B4-BE49-F238E27FC236}">
                <a16:creationId xmlns:a16="http://schemas.microsoft.com/office/drawing/2014/main" id="{2872E0CF-3763-40B2-8E6A-CE46688CDC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4409" y="4480560"/>
            <a:ext cx="105303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Network Load </a:t>
            </a:r>
            <a:b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Balancer</a:t>
            </a:r>
          </a:p>
        </p:txBody>
      </p:sp>
      <p:pic>
        <p:nvPicPr>
          <p:cNvPr id="35" name="Graphic 24">
            <a:extLst>
              <a:ext uri="{FF2B5EF4-FFF2-40B4-BE49-F238E27FC236}">
                <a16:creationId xmlns:a16="http://schemas.microsoft.com/office/drawing/2014/main" id="{70D251D8-F4FC-4FA8-AF84-67032E1ADF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2328" y="401421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81C1B8D0-314A-4D00-B8D9-CF17E6AC45A7}"/>
              </a:ext>
            </a:extLst>
          </p:cNvPr>
          <p:cNvSpPr/>
          <p:nvPr/>
        </p:nvSpPr>
        <p:spPr>
          <a:xfrm>
            <a:off x="5394956" y="3657640"/>
            <a:ext cx="2103120" cy="137160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DED8DEA-5C00-4659-BAAB-E758F37BCB73}"/>
              </a:ext>
            </a:extLst>
          </p:cNvPr>
          <p:cNvGrpSpPr/>
          <p:nvPr/>
        </p:nvGrpSpPr>
        <p:grpSpPr>
          <a:xfrm>
            <a:off x="1800901" y="1371665"/>
            <a:ext cx="5880055" cy="4023360"/>
            <a:chOff x="1800901" y="1371665"/>
            <a:chExt cx="5880055" cy="402336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5FAA067-00F9-4E6E-8D7C-604FD4BA2B62}"/>
                </a:ext>
              </a:extLst>
            </p:cNvPr>
            <p:cNvSpPr/>
            <p:nvPr/>
          </p:nvSpPr>
          <p:spPr>
            <a:xfrm>
              <a:off x="1800901" y="1371665"/>
              <a:ext cx="2468880" cy="4023360"/>
            </a:xfrm>
            <a:prstGeom prst="rect">
              <a:avLst/>
            </a:prstGeom>
            <a:noFill/>
            <a:ln w="12700">
              <a:solidFill>
                <a:srgbClr val="5B9CD5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5B9CD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Availability Zone 1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9042AE93-1D91-423D-9DA2-CC5F2CA62149}"/>
                </a:ext>
              </a:extLst>
            </p:cNvPr>
            <p:cNvSpPr/>
            <p:nvPr/>
          </p:nvSpPr>
          <p:spPr>
            <a:xfrm>
              <a:off x="5212076" y="1371665"/>
              <a:ext cx="2468880" cy="4023360"/>
            </a:xfrm>
            <a:prstGeom prst="rect">
              <a:avLst/>
            </a:prstGeom>
            <a:noFill/>
            <a:ln w="12700">
              <a:solidFill>
                <a:srgbClr val="5B9CD5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5B9CD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Availability Zone 2</a:t>
              </a:r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ABE54A6B-B541-4AC4-ABA5-F404B148A556}"/>
              </a:ext>
            </a:extLst>
          </p:cNvPr>
          <p:cNvSpPr/>
          <p:nvPr/>
        </p:nvSpPr>
        <p:spPr>
          <a:xfrm>
            <a:off x="5394956" y="2220004"/>
            <a:ext cx="2103120" cy="128016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EB177C2C-2CAC-4584-9219-5323D033B50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95423" y="2221592"/>
            <a:ext cx="381000" cy="381000"/>
          </a:xfrm>
          <a:prstGeom prst="rect">
            <a:avLst/>
          </a:prstGeom>
        </p:spPr>
      </p:pic>
      <p:pic>
        <p:nvPicPr>
          <p:cNvPr id="44" name="Graphic 43">
            <a:extLst>
              <a:ext uri="{FF2B5EF4-FFF2-40B4-BE49-F238E27FC236}">
                <a16:creationId xmlns:a16="http://schemas.microsoft.com/office/drawing/2014/main" id="{33501966-CDDD-4CE8-8AA4-206E2A3BECF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395423" y="3659228"/>
            <a:ext cx="381000" cy="381000"/>
          </a:xfrm>
          <a:prstGeom prst="rect">
            <a:avLst/>
          </a:prstGeom>
        </p:spPr>
      </p:pic>
      <p:sp>
        <p:nvSpPr>
          <p:cNvPr id="45" name="TextBox 17">
            <a:extLst>
              <a:ext uri="{FF2B5EF4-FFF2-40B4-BE49-F238E27FC236}">
                <a16:creationId xmlns:a16="http://schemas.microsoft.com/office/drawing/2014/main" id="{214B471C-DFD2-4893-9A37-8660C6506D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9133" y="3061240"/>
            <a:ext cx="123476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46" name="Graphic 35">
            <a:extLst>
              <a:ext uri="{FF2B5EF4-FFF2-40B4-BE49-F238E27FC236}">
                <a16:creationId xmlns:a16="http://schemas.microsoft.com/office/drawing/2014/main" id="{6387AAE4-8FCE-4B8B-89AB-60F5AA7C6E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7916" y="260245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" name="Graphic 60">
            <a:extLst>
              <a:ext uri="{FF2B5EF4-FFF2-40B4-BE49-F238E27FC236}">
                <a16:creationId xmlns:a16="http://schemas.microsoft.com/office/drawing/2014/main" id="{B70B6C90-7D7D-4762-B6B7-999EF114CA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7916" y="401299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TextBox 16">
            <a:extLst>
              <a:ext uri="{FF2B5EF4-FFF2-40B4-BE49-F238E27FC236}">
                <a16:creationId xmlns:a16="http://schemas.microsoft.com/office/drawing/2014/main" id="{83F30A6D-0DDB-4474-8FBB-2D306BA115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8732" y="4467918"/>
            <a:ext cx="111556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Cisco ISE secondary node</a:t>
            </a:r>
          </a:p>
        </p:txBody>
      </p:sp>
      <p:pic>
        <p:nvPicPr>
          <p:cNvPr id="54" name="Graphic 17">
            <a:extLst>
              <a:ext uri="{FF2B5EF4-FFF2-40B4-BE49-F238E27FC236}">
                <a16:creationId xmlns:a16="http://schemas.microsoft.com/office/drawing/2014/main" id="{42D36623-50AB-4BDB-A77F-07D44B2399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4692" y="2356637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TextBox 9">
            <a:extLst>
              <a:ext uri="{FF2B5EF4-FFF2-40B4-BE49-F238E27FC236}">
                <a16:creationId xmlns:a16="http://schemas.microsoft.com/office/drawing/2014/main" id="{923852D6-CC75-4A9F-BAF2-CFD830F08A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66634" y="3116101"/>
            <a:ext cx="22685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Parameter Store</a:t>
            </a:r>
          </a:p>
        </p:txBody>
      </p:sp>
      <p:pic>
        <p:nvPicPr>
          <p:cNvPr id="56" name="Graphic 19">
            <a:extLst>
              <a:ext uri="{FF2B5EF4-FFF2-40B4-BE49-F238E27FC236}">
                <a16:creationId xmlns:a16="http://schemas.microsoft.com/office/drawing/2014/main" id="{8676B479-19E6-42A1-8F46-7531556D2B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 bwMode="auto">
          <a:xfrm>
            <a:off x="9719902" y="3566201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TextBox 11">
            <a:extLst>
              <a:ext uri="{FF2B5EF4-FFF2-40B4-BE49-F238E27FC236}">
                <a16:creationId xmlns:a16="http://schemas.microsoft.com/office/drawing/2014/main" id="{761A0C92-CDFB-4FDF-B007-6BBA9140CC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54727" y="4325519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EventBridge</a:t>
            </a:r>
          </a:p>
        </p:txBody>
      </p:sp>
      <p:pic>
        <p:nvPicPr>
          <p:cNvPr id="58" name="Graphic 24">
            <a:extLst>
              <a:ext uri="{FF2B5EF4-FFF2-40B4-BE49-F238E27FC236}">
                <a16:creationId xmlns:a16="http://schemas.microsoft.com/office/drawing/2014/main" id="{DE24BCF4-90C2-42C6-A4E9-654594D6BB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4692" y="4675829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" name="TextBox 9">
            <a:extLst>
              <a:ext uri="{FF2B5EF4-FFF2-40B4-BE49-F238E27FC236}">
                <a16:creationId xmlns:a16="http://schemas.microsoft.com/office/drawing/2014/main" id="{75F57F10-2BF0-413A-AF7A-4F516320ED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1424" y="5435147"/>
            <a:ext cx="22685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SNS</a:t>
            </a:r>
          </a:p>
        </p:txBody>
      </p:sp>
      <p:pic>
        <p:nvPicPr>
          <p:cNvPr id="60" name="Graphic 21">
            <a:extLst>
              <a:ext uri="{FF2B5EF4-FFF2-40B4-BE49-F238E27FC236}">
                <a16:creationId xmlns:a16="http://schemas.microsoft.com/office/drawing/2014/main" id="{854F94D9-C5F6-40E7-998B-A930EA7DBE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4692" y="1237416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TextBox 12">
            <a:extLst>
              <a:ext uri="{FF2B5EF4-FFF2-40B4-BE49-F238E27FC236}">
                <a16:creationId xmlns:a16="http://schemas.microsoft.com/office/drawing/2014/main" id="{A74487B8-301D-4602-8E9E-6A4E089F0B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5867" y="2021416"/>
            <a:ext cx="22796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Route 53</a:t>
            </a:r>
          </a:p>
        </p:txBody>
      </p:sp>
      <p:pic>
        <p:nvPicPr>
          <p:cNvPr id="62" name="Graphic 17">
            <a:extLst>
              <a:ext uri="{FF2B5EF4-FFF2-40B4-BE49-F238E27FC236}">
                <a16:creationId xmlns:a16="http://schemas.microsoft.com/office/drawing/2014/main" id="{3B42242B-9FED-4B3C-8DAB-762C598A9E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4692" y="354701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TextBox 9">
            <a:extLst>
              <a:ext uri="{FF2B5EF4-FFF2-40B4-BE49-F238E27FC236}">
                <a16:creationId xmlns:a16="http://schemas.microsoft.com/office/drawing/2014/main" id="{786C7390-1626-4284-86FC-48FFBB7BC3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14124" y="4310073"/>
            <a:ext cx="22431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CloudWatch</a:t>
            </a:r>
          </a:p>
        </p:txBody>
      </p:sp>
      <p:pic>
        <p:nvPicPr>
          <p:cNvPr id="64" name="Graphic 10">
            <a:extLst>
              <a:ext uri="{FF2B5EF4-FFF2-40B4-BE49-F238E27FC236}">
                <a16:creationId xmlns:a16="http://schemas.microsoft.com/office/drawing/2014/main" id="{702074BE-B52F-451F-9467-459177B627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9902" y="1243584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TextBox 20">
            <a:extLst>
              <a:ext uri="{FF2B5EF4-FFF2-40B4-BE49-F238E27FC236}">
                <a16:creationId xmlns:a16="http://schemas.microsoft.com/office/drawing/2014/main" id="{7910C46A-C6D5-40B0-BCB5-872DF1DEAA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54727" y="2021416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Lambda</a:t>
            </a:r>
          </a:p>
        </p:txBody>
      </p:sp>
      <p:sp>
        <p:nvSpPr>
          <p:cNvPr id="67" name="TextBox 11">
            <a:extLst>
              <a:ext uri="{FF2B5EF4-FFF2-40B4-BE49-F238E27FC236}">
                <a16:creationId xmlns:a16="http://schemas.microsoft.com/office/drawing/2014/main" id="{2A095FE5-5CD5-4D82-86F7-2890B1E462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9517" y="3116101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Step Functions</a:t>
            </a:r>
          </a:p>
        </p:txBody>
      </p:sp>
      <p:pic>
        <p:nvPicPr>
          <p:cNvPr id="50" name="Graphic 26">
            <a:extLst>
              <a:ext uri="{FF2B5EF4-FFF2-40B4-BE49-F238E27FC236}">
                <a16:creationId xmlns:a16="http://schemas.microsoft.com/office/drawing/2014/main" id="{4C8C3749-48AF-4B83-85F3-317AFD96E5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2302" y="250903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6675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1548BEB-3FD8-489B-A16F-FC97684C3850}"/>
              </a:ext>
            </a:extLst>
          </p:cNvPr>
          <p:cNvSpPr/>
          <p:nvPr/>
        </p:nvSpPr>
        <p:spPr>
          <a:xfrm>
            <a:off x="1343706" y="1737421"/>
            <a:ext cx="6583680" cy="3474720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55747F-3388-43D2-BD97-B7E054D248FB}"/>
              </a:ext>
            </a:extLst>
          </p:cNvPr>
          <p:cNvSpPr/>
          <p:nvPr/>
        </p:nvSpPr>
        <p:spPr>
          <a:xfrm>
            <a:off x="914470" y="914470"/>
            <a:ext cx="9875520" cy="585216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2FABCF07-493C-4636-B8D9-3CA22609B4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14470" y="914469"/>
            <a:ext cx="381000" cy="3810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998DB12E-E406-4168-B05C-CFC887ABB8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43706" y="1739009"/>
            <a:ext cx="381000" cy="381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6301C39-8247-496F-92E5-FC33523D196F}"/>
              </a:ext>
            </a:extLst>
          </p:cNvPr>
          <p:cNvSpPr/>
          <p:nvPr/>
        </p:nvSpPr>
        <p:spPr>
          <a:xfrm>
            <a:off x="1983781" y="3657640"/>
            <a:ext cx="2103120" cy="137160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255062-6558-4A6C-B614-D2105E0D8607}"/>
              </a:ext>
            </a:extLst>
          </p:cNvPr>
          <p:cNvSpPr/>
          <p:nvPr/>
        </p:nvSpPr>
        <p:spPr>
          <a:xfrm>
            <a:off x="1983781" y="2220004"/>
            <a:ext cx="2103120" cy="128016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BA5BEDB-074C-4A44-BEC0-ECAFB22F7A0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984248" y="2221592"/>
            <a:ext cx="381000" cy="38100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CE6DF4DA-4AE4-486C-9FDA-7E5D12E49F5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984248" y="3659228"/>
            <a:ext cx="381000" cy="381000"/>
          </a:xfrm>
          <a:prstGeom prst="rect">
            <a:avLst/>
          </a:prstGeom>
        </p:spPr>
      </p:pic>
      <p:sp>
        <p:nvSpPr>
          <p:cNvPr id="13" name="TextBox 17">
            <a:extLst>
              <a:ext uri="{FF2B5EF4-FFF2-40B4-BE49-F238E27FC236}">
                <a16:creationId xmlns:a16="http://schemas.microsoft.com/office/drawing/2014/main" id="{9A46D7DD-6037-4897-8488-DEE187A6A7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7958" y="3061240"/>
            <a:ext cx="123476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14" name="Graphic 35">
            <a:extLst>
              <a:ext uri="{FF2B5EF4-FFF2-40B4-BE49-F238E27FC236}">
                <a16:creationId xmlns:a16="http://schemas.microsoft.com/office/drawing/2014/main" id="{37B43976-22E1-4FEB-B862-B77BC07E1C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6741" y="260245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Graphic 60">
            <a:extLst>
              <a:ext uri="{FF2B5EF4-FFF2-40B4-BE49-F238E27FC236}">
                <a16:creationId xmlns:a16="http://schemas.microsoft.com/office/drawing/2014/main" id="{E05F8952-EBF4-4691-B45A-E9772A6EA9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6741" y="401299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6">
            <a:extLst>
              <a:ext uri="{FF2B5EF4-FFF2-40B4-BE49-F238E27FC236}">
                <a16:creationId xmlns:a16="http://schemas.microsoft.com/office/drawing/2014/main" id="{C619A627-35CE-479B-B9E5-4070ABE256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2421" y="4480591"/>
            <a:ext cx="100584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ISE primary node</a:t>
            </a:r>
          </a:p>
        </p:txBody>
      </p:sp>
      <p:sp>
        <p:nvSpPr>
          <p:cNvPr id="34" name="TextBox 22">
            <a:extLst>
              <a:ext uri="{FF2B5EF4-FFF2-40B4-BE49-F238E27FC236}">
                <a16:creationId xmlns:a16="http://schemas.microsoft.com/office/drawing/2014/main" id="{2872E0CF-3763-40B2-8E6A-CE46688CDC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4409" y="4480560"/>
            <a:ext cx="105303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Network Load </a:t>
            </a:r>
            <a:b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Balancer</a:t>
            </a:r>
          </a:p>
        </p:txBody>
      </p:sp>
      <p:pic>
        <p:nvPicPr>
          <p:cNvPr id="35" name="Graphic 24">
            <a:extLst>
              <a:ext uri="{FF2B5EF4-FFF2-40B4-BE49-F238E27FC236}">
                <a16:creationId xmlns:a16="http://schemas.microsoft.com/office/drawing/2014/main" id="{70D251D8-F4FC-4FA8-AF84-67032E1ADF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2328" y="401421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81C1B8D0-314A-4D00-B8D9-CF17E6AC45A7}"/>
              </a:ext>
            </a:extLst>
          </p:cNvPr>
          <p:cNvSpPr/>
          <p:nvPr/>
        </p:nvSpPr>
        <p:spPr>
          <a:xfrm>
            <a:off x="5394956" y="3657640"/>
            <a:ext cx="2103120" cy="137160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DED8DEA-5C00-4659-BAAB-E758F37BCB73}"/>
              </a:ext>
            </a:extLst>
          </p:cNvPr>
          <p:cNvGrpSpPr/>
          <p:nvPr/>
        </p:nvGrpSpPr>
        <p:grpSpPr>
          <a:xfrm>
            <a:off x="1800901" y="1371665"/>
            <a:ext cx="5880055" cy="4023360"/>
            <a:chOff x="1800901" y="1371665"/>
            <a:chExt cx="5880055" cy="402336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5FAA067-00F9-4E6E-8D7C-604FD4BA2B62}"/>
                </a:ext>
              </a:extLst>
            </p:cNvPr>
            <p:cNvSpPr/>
            <p:nvPr/>
          </p:nvSpPr>
          <p:spPr>
            <a:xfrm>
              <a:off x="1800901" y="1371665"/>
              <a:ext cx="2468880" cy="4023360"/>
            </a:xfrm>
            <a:prstGeom prst="rect">
              <a:avLst/>
            </a:prstGeom>
            <a:noFill/>
            <a:ln w="12700">
              <a:solidFill>
                <a:srgbClr val="5B9CD5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5B9CD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Availability Zone 1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9042AE93-1D91-423D-9DA2-CC5F2CA62149}"/>
                </a:ext>
              </a:extLst>
            </p:cNvPr>
            <p:cNvSpPr/>
            <p:nvPr/>
          </p:nvSpPr>
          <p:spPr>
            <a:xfrm>
              <a:off x="5212076" y="1371665"/>
              <a:ext cx="2468880" cy="4023360"/>
            </a:xfrm>
            <a:prstGeom prst="rect">
              <a:avLst/>
            </a:prstGeom>
            <a:noFill/>
            <a:ln w="12700">
              <a:solidFill>
                <a:srgbClr val="5B9CD5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5B9CD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Availability Zone 2</a:t>
              </a:r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ABE54A6B-B541-4AC4-ABA5-F404B148A556}"/>
              </a:ext>
            </a:extLst>
          </p:cNvPr>
          <p:cNvSpPr/>
          <p:nvPr/>
        </p:nvSpPr>
        <p:spPr>
          <a:xfrm>
            <a:off x="5394956" y="2220004"/>
            <a:ext cx="2103120" cy="128016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EB177C2C-2CAC-4584-9219-5323D033B50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95423" y="2221592"/>
            <a:ext cx="381000" cy="381000"/>
          </a:xfrm>
          <a:prstGeom prst="rect">
            <a:avLst/>
          </a:prstGeom>
        </p:spPr>
      </p:pic>
      <p:pic>
        <p:nvPicPr>
          <p:cNvPr id="44" name="Graphic 43">
            <a:extLst>
              <a:ext uri="{FF2B5EF4-FFF2-40B4-BE49-F238E27FC236}">
                <a16:creationId xmlns:a16="http://schemas.microsoft.com/office/drawing/2014/main" id="{33501966-CDDD-4CE8-8AA4-206E2A3BECF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395423" y="3659228"/>
            <a:ext cx="381000" cy="381000"/>
          </a:xfrm>
          <a:prstGeom prst="rect">
            <a:avLst/>
          </a:prstGeom>
        </p:spPr>
      </p:pic>
      <p:sp>
        <p:nvSpPr>
          <p:cNvPr id="45" name="TextBox 17">
            <a:extLst>
              <a:ext uri="{FF2B5EF4-FFF2-40B4-BE49-F238E27FC236}">
                <a16:creationId xmlns:a16="http://schemas.microsoft.com/office/drawing/2014/main" id="{214B471C-DFD2-4893-9A37-8660C6506D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9133" y="3061240"/>
            <a:ext cx="123476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46" name="Graphic 35">
            <a:extLst>
              <a:ext uri="{FF2B5EF4-FFF2-40B4-BE49-F238E27FC236}">
                <a16:creationId xmlns:a16="http://schemas.microsoft.com/office/drawing/2014/main" id="{6387AAE4-8FCE-4B8B-89AB-60F5AA7C6E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7916" y="260245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" name="Graphic 60">
            <a:extLst>
              <a:ext uri="{FF2B5EF4-FFF2-40B4-BE49-F238E27FC236}">
                <a16:creationId xmlns:a16="http://schemas.microsoft.com/office/drawing/2014/main" id="{B70B6C90-7D7D-4762-B6B7-999EF114CA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7916" y="401299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TextBox 16">
            <a:extLst>
              <a:ext uri="{FF2B5EF4-FFF2-40B4-BE49-F238E27FC236}">
                <a16:creationId xmlns:a16="http://schemas.microsoft.com/office/drawing/2014/main" id="{83F30A6D-0DDB-4474-8FBB-2D306BA115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8732" y="4467918"/>
            <a:ext cx="111556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ISE secondary node</a:t>
            </a:r>
          </a:p>
        </p:txBody>
      </p:sp>
      <p:pic>
        <p:nvPicPr>
          <p:cNvPr id="49" name="Graphic 17">
            <a:extLst>
              <a:ext uri="{FF2B5EF4-FFF2-40B4-BE49-F238E27FC236}">
                <a16:creationId xmlns:a16="http://schemas.microsoft.com/office/drawing/2014/main" id="{E7C89C83-28F3-4F2F-B8F6-E6445EDC6B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1312" y="1746504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" name="Graphic 13">
            <a:extLst>
              <a:ext uri="{FF2B5EF4-FFF2-40B4-BE49-F238E27FC236}">
                <a16:creationId xmlns:a16="http://schemas.microsoft.com/office/drawing/2014/main" id="{B413A87D-5AB6-4D3F-9B02-AB0CD6A569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6906" y="226786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4C5C91F0-E5DF-4D51-AA01-21CE7318ABE9}"/>
              </a:ext>
            </a:extLst>
          </p:cNvPr>
          <p:cNvSpPr/>
          <p:nvPr/>
        </p:nvSpPr>
        <p:spPr>
          <a:xfrm>
            <a:off x="8210787" y="1743751"/>
            <a:ext cx="2103120" cy="3476235"/>
          </a:xfrm>
          <a:prstGeom prst="rect">
            <a:avLst/>
          </a:prstGeom>
          <a:noFill/>
          <a:ln w="12700">
            <a:solidFill>
              <a:srgbClr val="CD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CD22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Deployment state machine</a:t>
            </a:r>
          </a:p>
        </p:txBody>
      </p:sp>
      <p:sp>
        <p:nvSpPr>
          <p:cNvPr id="53" name="TextBox 17">
            <a:extLst>
              <a:ext uri="{FF2B5EF4-FFF2-40B4-BE49-F238E27FC236}">
                <a16:creationId xmlns:a16="http://schemas.microsoft.com/office/drawing/2014/main" id="{1F68494F-7447-4903-911C-1438B96CFE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49552" y="2679641"/>
            <a:ext cx="1291909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Check ISE Status</a:t>
            </a:r>
          </a:p>
        </p:txBody>
      </p:sp>
      <p:pic>
        <p:nvPicPr>
          <p:cNvPr id="66" name="Graphic 13">
            <a:extLst>
              <a:ext uri="{FF2B5EF4-FFF2-40B4-BE49-F238E27FC236}">
                <a16:creationId xmlns:a16="http://schemas.microsoft.com/office/drawing/2014/main" id="{80F0D191-F456-4405-A6F9-06A62F476B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6906" y="297599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TextBox 17">
            <a:extLst>
              <a:ext uri="{FF2B5EF4-FFF2-40B4-BE49-F238E27FC236}">
                <a16:creationId xmlns:a16="http://schemas.microsoft.com/office/drawing/2014/main" id="{C7FC6D97-FF16-4B05-AF70-D7503E4148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69218" y="3387771"/>
            <a:ext cx="125257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Set Primary PAN</a:t>
            </a:r>
          </a:p>
        </p:txBody>
      </p:sp>
      <p:pic>
        <p:nvPicPr>
          <p:cNvPr id="69" name="Graphic 13">
            <a:extLst>
              <a:ext uri="{FF2B5EF4-FFF2-40B4-BE49-F238E27FC236}">
                <a16:creationId xmlns:a16="http://schemas.microsoft.com/office/drawing/2014/main" id="{ACE619D1-08C0-42E5-9BF2-3483529D61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6906" y="368412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" name="TextBox 17">
            <a:extLst>
              <a:ext uri="{FF2B5EF4-FFF2-40B4-BE49-F238E27FC236}">
                <a16:creationId xmlns:a16="http://schemas.microsoft.com/office/drawing/2014/main" id="{A0F2EA36-F11C-4F04-B651-31B50E4023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28007" y="4095901"/>
            <a:ext cx="113499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Register SPAN</a:t>
            </a:r>
          </a:p>
        </p:txBody>
      </p:sp>
      <p:pic>
        <p:nvPicPr>
          <p:cNvPr id="71" name="Graphic 13">
            <a:extLst>
              <a:ext uri="{FF2B5EF4-FFF2-40B4-BE49-F238E27FC236}">
                <a16:creationId xmlns:a16="http://schemas.microsoft.com/office/drawing/2014/main" id="{016F5D9A-AB0E-4C49-8A4B-CF780C3EB9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6906" y="439225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" name="TextBox 17">
            <a:extLst>
              <a:ext uri="{FF2B5EF4-FFF2-40B4-BE49-F238E27FC236}">
                <a16:creationId xmlns:a16="http://schemas.microsoft.com/office/drawing/2014/main" id="{BD9CFBFB-76B2-4FB1-B35E-DEE79F8639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95457" y="4804030"/>
            <a:ext cx="140009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Check sync status</a:t>
            </a:r>
          </a:p>
        </p:txBody>
      </p:sp>
      <p:sp>
        <p:nvSpPr>
          <p:cNvPr id="73" name="TextBox 9">
            <a:extLst>
              <a:ext uri="{FF2B5EF4-FFF2-40B4-BE49-F238E27FC236}">
                <a16:creationId xmlns:a16="http://schemas.microsoft.com/office/drawing/2014/main" id="{B32B5ED6-3C85-4243-97F4-C9F0E3FCA9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98078" y="6398128"/>
            <a:ext cx="22685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Parameter Store</a:t>
            </a:r>
          </a:p>
        </p:txBody>
      </p:sp>
      <p:pic>
        <p:nvPicPr>
          <p:cNvPr id="74" name="Graphic 26">
            <a:extLst>
              <a:ext uri="{FF2B5EF4-FFF2-40B4-BE49-F238E27FC236}">
                <a16:creationId xmlns:a16="http://schemas.microsoft.com/office/drawing/2014/main" id="{36964F59-38A6-4379-A1D0-82CCD0FE91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2468" y="580351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" name="Graphic 24">
            <a:extLst>
              <a:ext uri="{FF2B5EF4-FFF2-40B4-BE49-F238E27FC236}">
                <a16:creationId xmlns:a16="http://schemas.microsoft.com/office/drawing/2014/main" id="{26533F7E-839F-4F6D-9206-568B2373D9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823" y="5651119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" name="TextBox 9">
            <a:extLst>
              <a:ext uri="{FF2B5EF4-FFF2-40B4-BE49-F238E27FC236}">
                <a16:creationId xmlns:a16="http://schemas.microsoft.com/office/drawing/2014/main" id="{0EB11EE1-67C1-4492-ADDB-65BD9C0841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98036" y="6398127"/>
            <a:ext cx="2268537" cy="36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SNS</a:t>
            </a:r>
          </a:p>
        </p:txBody>
      </p:sp>
      <p:sp>
        <p:nvSpPr>
          <p:cNvPr id="83" name="Freeform 26">
            <a:extLst>
              <a:ext uri="{FF2B5EF4-FFF2-40B4-BE49-F238E27FC236}">
                <a16:creationId xmlns:a16="http://schemas.microsoft.com/office/drawing/2014/main" id="{62A1978E-739A-4DBB-9E04-5DBB39C90693}"/>
              </a:ext>
            </a:extLst>
          </p:cNvPr>
          <p:cNvSpPr/>
          <p:nvPr/>
        </p:nvSpPr>
        <p:spPr bwMode="auto">
          <a:xfrm rot="10800000">
            <a:off x="8054893" y="2496459"/>
            <a:ext cx="964186" cy="1416557"/>
          </a:xfrm>
          <a:custGeom>
            <a:avLst/>
            <a:gdLst>
              <a:gd name="connsiteX0" fmla="*/ 0 w 622300"/>
              <a:gd name="connsiteY0" fmla="*/ 0 h 1574800"/>
              <a:gd name="connsiteX1" fmla="*/ 622300 w 622300"/>
              <a:gd name="connsiteY1" fmla="*/ 0 h 1574800"/>
              <a:gd name="connsiteX2" fmla="*/ 622300 w 622300"/>
              <a:gd name="connsiteY2" fmla="*/ 1574800 h 1574800"/>
              <a:gd name="connsiteX3" fmla="*/ 482600 w 622300"/>
              <a:gd name="connsiteY3" fmla="*/ 1574800 h 1574800"/>
              <a:gd name="connsiteX4" fmla="*/ 0 w 622300"/>
              <a:gd name="connsiteY4" fmla="*/ 1574800 h 157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2300" h="1574800">
                <a:moveTo>
                  <a:pt x="0" y="0"/>
                </a:moveTo>
                <a:lnTo>
                  <a:pt x="622300" y="0"/>
                </a:lnTo>
                <a:lnTo>
                  <a:pt x="622300" y="1574800"/>
                </a:lnTo>
                <a:lnTo>
                  <a:pt x="482600" y="1574800"/>
                </a:lnTo>
                <a:lnTo>
                  <a:pt x="0" y="1574800"/>
                </a:lnTo>
              </a:path>
            </a:pathLst>
          </a:custGeom>
          <a:noFill/>
          <a:ln w="12700">
            <a:solidFill>
              <a:schemeClr val="tx2"/>
            </a:solidFill>
            <a:headEnd type="arrow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11721A3B-7481-4131-9D58-8745058D3FA3}"/>
              </a:ext>
            </a:extLst>
          </p:cNvPr>
          <p:cNvCxnSpPr>
            <a:cxnSpLocks/>
          </p:cNvCxnSpPr>
          <p:nvPr/>
        </p:nvCxnSpPr>
        <p:spPr bwMode="auto">
          <a:xfrm>
            <a:off x="8054893" y="3204590"/>
            <a:ext cx="947710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Freeform 23">
            <a:extLst>
              <a:ext uri="{FF2B5EF4-FFF2-40B4-BE49-F238E27FC236}">
                <a16:creationId xmlns:a16="http://schemas.microsoft.com/office/drawing/2014/main" id="{E91ACBD6-DB6E-406A-86E4-9A277471EF32}"/>
              </a:ext>
            </a:extLst>
          </p:cNvPr>
          <p:cNvSpPr/>
          <p:nvPr/>
        </p:nvSpPr>
        <p:spPr bwMode="auto">
          <a:xfrm rot="16200000">
            <a:off x="9138812" y="4868137"/>
            <a:ext cx="293722" cy="1272242"/>
          </a:xfrm>
          <a:custGeom>
            <a:avLst/>
            <a:gdLst>
              <a:gd name="connsiteX0" fmla="*/ 0 w 622300"/>
              <a:gd name="connsiteY0" fmla="*/ 0 h 1574800"/>
              <a:gd name="connsiteX1" fmla="*/ 622300 w 622300"/>
              <a:gd name="connsiteY1" fmla="*/ 0 h 1574800"/>
              <a:gd name="connsiteX2" fmla="*/ 622300 w 622300"/>
              <a:gd name="connsiteY2" fmla="*/ 1574800 h 1574800"/>
              <a:gd name="connsiteX3" fmla="*/ 482600 w 622300"/>
              <a:gd name="connsiteY3" fmla="*/ 1574800 h 1574800"/>
              <a:gd name="connsiteX4" fmla="*/ 0 w 622300"/>
              <a:gd name="connsiteY4" fmla="*/ 1574800 h 157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2300" h="1574800">
                <a:moveTo>
                  <a:pt x="0" y="0"/>
                </a:moveTo>
                <a:lnTo>
                  <a:pt x="622300" y="0"/>
                </a:lnTo>
                <a:lnTo>
                  <a:pt x="622300" y="1574800"/>
                </a:lnTo>
                <a:lnTo>
                  <a:pt x="482600" y="1574800"/>
                </a:lnTo>
                <a:lnTo>
                  <a:pt x="0" y="1574800"/>
                </a:lnTo>
              </a:path>
            </a:pathLst>
          </a:custGeom>
          <a:noFill/>
          <a:ln w="12700">
            <a:solidFill>
              <a:schemeClr val="tx2"/>
            </a:solidFill>
            <a:headEnd type="arrow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C2133D59-AC3C-46F0-AD65-8EC622D007CE}"/>
              </a:ext>
            </a:extLst>
          </p:cNvPr>
          <p:cNvCxnSpPr>
            <a:cxnSpLocks/>
          </p:cNvCxnSpPr>
          <p:nvPr/>
        </p:nvCxnSpPr>
        <p:spPr bwMode="auto">
          <a:xfrm rot="16200000">
            <a:off x="9147610" y="5212742"/>
            <a:ext cx="294205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Freeform 29">
            <a:extLst>
              <a:ext uri="{FF2B5EF4-FFF2-40B4-BE49-F238E27FC236}">
                <a16:creationId xmlns:a16="http://schemas.microsoft.com/office/drawing/2014/main" id="{2DBA9A31-7C68-4D7F-AC27-BFC984D52C85}"/>
              </a:ext>
            </a:extLst>
          </p:cNvPr>
          <p:cNvSpPr/>
          <p:nvPr/>
        </p:nvSpPr>
        <p:spPr bwMode="auto">
          <a:xfrm rot="5400000">
            <a:off x="4385346" y="3543668"/>
            <a:ext cx="693392" cy="3428949"/>
          </a:xfrm>
          <a:custGeom>
            <a:avLst/>
            <a:gdLst>
              <a:gd name="connsiteX0" fmla="*/ 0 w 622300"/>
              <a:gd name="connsiteY0" fmla="*/ 0 h 1574800"/>
              <a:gd name="connsiteX1" fmla="*/ 622300 w 622300"/>
              <a:gd name="connsiteY1" fmla="*/ 0 h 1574800"/>
              <a:gd name="connsiteX2" fmla="*/ 622300 w 622300"/>
              <a:gd name="connsiteY2" fmla="*/ 1574800 h 1574800"/>
              <a:gd name="connsiteX3" fmla="*/ 482600 w 622300"/>
              <a:gd name="connsiteY3" fmla="*/ 1574800 h 1574800"/>
              <a:gd name="connsiteX4" fmla="*/ 0 w 622300"/>
              <a:gd name="connsiteY4" fmla="*/ 1574800 h 157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2300" h="1574800">
                <a:moveTo>
                  <a:pt x="0" y="0"/>
                </a:moveTo>
                <a:lnTo>
                  <a:pt x="622300" y="0"/>
                </a:lnTo>
                <a:lnTo>
                  <a:pt x="622300" y="1574800"/>
                </a:lnTo>
                <a:lnTo>
                  <a:pt x="482600" y="1574800"/>
                </a:lnTo>
                <a:lnTo>
                  <a:pt x="0" y="1574800"/>
                </a:lnTo>
              </a:path>
            </a:pathLst>
          </a:custGeom>
          <a:noFill/>
          <a:ln w="12700">
            <a:solidFill>
              <a:schemeClr val="tx2"/>
            </a:solidFill>
            <a:head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2" name="Freeform 36">
            <a:extLst>
              <a:ext uri="{FF2B5EF4-FFF2-40B4-BE49-F238E27FC236}">
                <a16:creationId xmlns:a16="http://schemas.microsoft.com/office/drawing/2014/main" id="{C8239716-9236-4B8D-A15F-BE123F39490A}"/>
              </a:ext>
            </a:extLst>
          </p:cNvPr>
          <p:cNvSpPr/>
          <p:nvPr/>
        </p:nvSpPr>
        <p:spPr>
          <a:xfrm rot="10800000" flipH="1">
            <a:off x="6361852" y="3900887"/>
            <a:ext cx="1693042" cy="1703949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sm"/>
            <a:tailEnd type="none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038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1548BEB-3FD8-489B-A16F-FC97684C3850}"/>
              </a:ext>
            </a:extLst>
          </p:cNvPr>
          <p:cNvSpPr/>
          <p:nvPr/>
        </p:nvSpPr>
        <p:spPr>
          <a:xfrm>
            <a:off x="1343706" y="1737421"/>
            <a:ext cx="6583680" cy="3474720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55747F-3388-43D2-BD97-B7E054D248FB}"/>
              </a:ext>
            </a:extLst>
          </p:cNvPr>
          <p:cNvSpPr/>
          <p:nvPr/>
        </p:nvSpPr>
        <p:spPr>
          <a:xfrm>
            <a:off x="914470" y="914470"/>
            <a:ext cx="9875520" cy="585216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2FABCF07-493C-4636-B8D9-3CA22609B4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14470" y="914469"/>
            <a:ext cx="381000" cy="3810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998DB12E-E406-4168-B05C-CFC887ABB8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43706" y="1739009"/>
            <a:ext cx="381000" cy="381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6301C39-8247-496F-92E5-FC33523D196F}"/>
              </a:ext>
            </a:extLst>
          </p:cNvPr>
          <p:cNvSpPr/>
          <p:nvPr/>
        </p:nvSpPr>
        <p:spPr>
          <a:xfrm>
            <a:off x="1983781" y="3657640"/>
            <a:ext cx="2103120" cy="137160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255062-6558-4A6C-B614-D2105E0D8607}"/>
              </a:ext>
            </a:extLst>
          </p:cNvPr>
          <p:cNvSpPr/>
          <p:nvPr/>
        </p:nvSpPr>
        <p:spPr>
          <a:xfrm>
            <a:off x="1983781" y="2220004"/>
            <a:ext cx="2103120" cy="128016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BA5BEDB-074C-4A44-BEC0-ECAFB22F7A0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984248" y="2221592"/>
            <a:ext cx="381000" cy="38100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CE6DF4DA-4AE4-486C-9FDA-7E5D12E49F5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984248" y="3659228"/>
            <a:ext cx="381000" cy="381000"/>
          </a:xfrm>
          <a:prstGeom prst="rect">
            <a:avLst/>
          </a:prstGeom>
        </p:spPr>
      </p:pic>
      <p:sp>
        <p:nvSpPr>
          <p:cNvPr id="13" name="TextBox 17">
            <a:extLst>
              <a:ext uri="{FF2B5EF4-FFF2-40B4-BE49-F238E27FC236}">
                <a16:creationId xmlns:a16="http://schemas.microsoft.com/office/drawing/2014/main" id="{9A46D7DD-6037-4897-8488-DEE187A6A7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7958" y="3061240"/>
            <a:ext cx="123476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14" name="Graphic 35">
            <a:extLst>
              <a:ext uri="{FF2B5EF4-FFF2-40B4-BE49-F238E27FC236}">
                <a16:creationId xmlns:a16="http://schemas.microsoft.com/office/drawing/2014/main" id="{37B43976-22E1-4FEB-B862-B77BC07E1C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6741" y="260245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Graphic 60">
            <a:extLst>
              <a:ext uri="{FF2B5EF4-FFF2-40B4-BE49-F238E27FC236}">
                <a16:creationId xmlns:a16="http://schemas.microsoft.com/office/drawing/2014/main" id="{E05F8952-EBF4-4691-B45A-E9772A6EA9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6741" y="401299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6">
            <a:extLst>
              <a:ext uri="{FF2B5EF4-FFF2-40B4-BE49-F238E27FC236}">
                <a16:creationId xmlns:a16="http://schemas.microsoft.com/office/drawing/2014/main" id="{C619A627-35CE-479B-B9E5-4070ABE256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2421" y="4480591"/>
            <a:ext cx="100584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Cisco ISE primary node</a:t>
            </a:r>
          </a:p>
        </p:txBody>
      </p:sp>
      <p:sp>
        <p:nvSpPr>
          <p:cNvPr id="34" name="TextBox 22">
            <a:extLst>
              <a:ext uri="{FF2B5EF4-FFF2-40B4-BE49-F238E27FC236}">
                <a16:creationId xmlns:a16="http://schemas.microsoft.com/office/drawing/2014/main" id="{2872E0CF-3763-40B2-8E6A-CE46688CDC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4409" y="4480560"/>
            <a:ext cx="105303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Network Load </a:t>
            </a:r>
            <a:b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Balancer</a:t>
            </a:r>
          </a:p>
        </p:txBody>
      </p:sp>
      <p:pic>
        <p:nvPicPr>
          <p:cNvPr id="35" name="Graphic 24">
            <a:extLst>
              <a:ext uri="{FF2B5EF4-FFF2-40B4-BE49-F238E27FC236}">
                <a16:creationId xmlns:a16="http://schemas.microsoft.com/office/drawing/2014/main" id="{70D251D8-F4FC-4FA8-AF84-67032E1ADF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2328" y="401421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81C1B8D0-314A-4D00-B8D9-CF17E6AC45A7}"/>
              </a:ext>
            </a:extLst>
          </p:cNvPr>
          <p:cNvSpPr/>
          <p:nvPr/>
        </p:nvSpPr>
        <p:spPr>
          <a:xfrm>
            <a:off x="5394956" y="3657640"/>
            <a:ext cx="2103120" cy="137160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DED8DEA-5C00-4659-BAAB-E758F37BCB73}"/>
              </a:ext>
            </a:extLst>
          </p:cNvPr>
          <p:cNvGrpSpPr/>
          <p:nvPr/>
        </p:nvGrpSpPr>
        <p:grpSpPr>
          <a:xfrm>
            <a:off x="1800901" y="1371665"/>
            <a:ext cx="5880055" cy="4023360"/>
            <a:chOff x="1800901" y="1371665"/>
            <a:chExt cx="5880055" cy="402336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5FAA067-00F9-4E6E-8D7C-604FD4BA2B62}"/>
                </a:ext>
              </a:extLst>
            </p:cNvPr>
            <p:cNvSpPr/>
            <p:nvPr/>
          </p:nvSpPr>
          <p:spPr>
            <a:xfrm>
              <a:off x="1800901" y="1371665"/>
              <a:ext cx="2468880" cy="4023360"/>
            </a:xfrm>
            <a:prstGeom prst="rect">
              <a:avLst/>
            </a:prstGeom>
            <a:noFill/>
            <a:ln w="12700">
              <a:solidFill>
                <a:srgbClr val="5B9CD5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5B9CD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Availability Zone 1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9042AE93-1D91-423D-9DA2-CC5F2CA62149}"/>
                </a:ext>
              </a:extLst>
            </p:cNvPr>
            <p:cNvSpPr/>
            <p:nvPr/>
          </p:nvSpPr>
          <p:spPr>
            <a:xfrm>
              <a:off x="5212076" y="1371665"/>
              <a:ext cx="2468880" cy="4023360"/>
            </a:xfrm>
            <a:prstGeom prst="rect">
              <a:avLst/>
            </a:prstGeom>
            <a:noFill/>
            <a:ln w="12700">
              <a:solidFill>
                <a:srgbClr val="5B9CD5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5B9CD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Availability Zone 2</a:t>
              </a:r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ABE54A6B-B541-4AC4-ABA5-F404B148A556}"/>
              </a:ext>
            </a:extLst>
          </p:cNvPr>
          <p:cNvSpPr/>
          <p:nvPr/>
        </p:nvSpPr>
        <p:spPr>
          <a:xfrm>
            <a:off x="5394956" y="2220004"/>
            <a:ext cx="2103120" cy="128016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EB177C2C-2CAC-4584-9219-5323D033B50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95423" y="2221592"/>
            <a:ext cx="381000" cy="381000"/>
          </a:xfrm>
          <a:prstGeom prst="rect">
            <a:avLst/>
          </a:prstGeom>
        </p:spPr>
      </p:pic>
      <p:pic>
        <p:nvPicPr>
          <p:cNvPr id="44" name="Graphic 43">
            <a:extLst>
              <a:ext uri="{FF2B5EF4-FFF2-40B4-BE49-F238E27FC236}">
                <a16:creationId xmlns:a16="http://schemas.microsoft.com/office/drawing/2014/main" id="{33501966-CDDD-4CE8-8AA4-206E2A3BECF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395423" y="3659228"/>
            <a:ext cx="381000" cy="381000"/>
          </a:xfrm>
          <a:prstGeom prst="rect">
            <a:avLst/>
          </a:prstGeom>
        </p:spPr>
      </p:pic>
      <p:sp>
        <p:nvSpPr>
          <p:cNvPr id="45" name="TextBox 17">
            <a:extLst>
              <a:ext uri="{FF2B5EF4-FFF2-40B4-BE49-F238E27FC236}">
                <a16:creationId xmlns:a16="http://schemas.microsoft.com/office/drawing/2014/main" id="{214B471C-DFD2-4893-9A37-8660C6506D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9133" y="3061240"/>
            <a:ext cx="123476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46" name="Graphic 35">
            <a:extLst>
              <a:ext uri="{FF2B5EF4-FFF2-40B4-BE49-F238E27FC236}">
                <a16:creationId xmlns:a16="http://schemas.microsoft.com/office/drawing/2014/main" id="{6387AAE4-8FCE-4B8B-89AB-60F5AA7C6E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7916" y="260245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" name="Graphic 60">
            <a:extLst>
              <a:ext uri="{FF2B5EF4-FFF2-40B4-BE49-F238E27FC236}">
                <a16:creationId xmlns:a16="http://schemas.microsoft.com/office/drawing/2014/main" id="{B70B6C90-7D7D-4762-B6B7-999EF114CA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7916" y="401299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TextBox 16">
            <a:extLst>
              <a:ext uri="{FF2B5EF4-FFF2-40B4-BE49-F238E27FC236}">
                <a16:creationId xmlns:a16="http://schemas.microsoft.com/office/drawing/2014/main" id="{83F30A6D-0DDB-4474-8FBB-2D306BA115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8732" y="4467918"/>
            <a:ext cx="111556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Cisco ISE secondary node</a:t>
            </a:r>
          </a:p>
        </p:txBody>
      </p:sp>
      <p:pic>
        <p:nvPicPr>
          <p:cNvPr id="49" name="Graphic 17">
            <a:extLst>
              <a:ext uri="{FF2B5EF4-FFF2-40B4-BE49-F238E27FC236}">
                <a16:creationId xmlns:a16="http://schemas.microsoft.com/office/drawing/2014/main" id="{E7C89C83-28F3-4F2F-B8F6-E6445EDC6B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1312" y="1746504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" name="Graphic 13">
            <a:extLst>
              <a:ext uri="{FF2B5EF4-FFF2-40B4-BE49-F238E27FC236}">
                <a16:creationId xmlns:a16="http://schemas.microsoft.com/office/drawing/2014/main" id="{B413A87D-5AB6-4D3F-9B02-AB0CD6A569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6906" y="226786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4C5C91F0-E5DF-4D51-AA01-21CE7318ABE9}"/>
              </a:ext>
            </a:extLst>
          </p:cNvPr>
          <p:cNvSpPr/>
          <p:nvPr/>
        </p:nvSpPr>
        <p:spPr>
          <a:xfrm>
            <a:off x="8210787" y="1743751"/>
            <a:ext cx="2103120" cy="3476235"/>
          </a:xfrm>
          <a:prstGeom prst="rect">
            <a:avLst/>
          </a:prstGeom>
          <a:noFill/>
          <a:ln w="12700">
            <a:solidFill>
              <a:srgbClr val="CD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CD22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Deployment state machine</a:t>
            </a:r>
          </a:p>
        </p:txBody>
      </p:sp>
      <p:sp>
        <p:nvSpPr>
          <p:cNvPr id="53" name="TextBox 17">
            <a:extLst>
              <a:ext uri="{FF2B5EF4-FFF2-40B4-BE49-F238E27FC236}">
                <a16:creationId xmlns:a16="http://schemas.microsoft.com/office/drawing/2014/main" id="{1F68494F-7447-4903-911C-1438B96CFE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49552" y="2679641"/>
            <a:ext cx="1291909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Check ISE Status</a:t>
            </a:r>
          </a:p>
        </p:txBody>
      </p:sp>
      <p:pic>
        <p:nvPicPr>
          <p:cNvPr id="66" name="Graphic 13">
            <a:extLst>
              <a:ext uri="{FF2B5EF4-FFF2-40B4-BE49-F238E27FC236}">
                <a16:creationId xmlns:a16="http://schemas.microsoft.com/office/drawing/2014/main" id="{80F0D191-F456-4405-A6F9-06A62F476B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6906" y="297599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TextBox 17">
            <a:extLst>
              <a:ext uri="{FF2B5EF4-FFF2-40B4-BE49-F238E27FC236}">
                <a16:creationId xmlns:a16="http://schemas.microsoft.com/office/drawing/2014/main" id="{C7FC6D97-FF16-4B05-AF70-D7503E4148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69218" y="3387771"/>
            <a:ext cx="125257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Set Primary PAN</a:t>
            </a:r>
          </a:p>
        </p:txBody>
      </p:sp>
      <p:pic>
        <p:nvPicPr>
          <p:cNvPr id="69" name="Graphic 13">
            <a:extLst>
              <a:ext uri="{FF2B5EF4-FFF2-40B4-BE49-F238E27FC236}">
                <a16:creationId xmlns:a16="http://schemas.microsoft.com/office/drawing/2014/main" id="{ACE619D1-08C0-42E5-9BF2-3483529D61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6906" y="368412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" name="TextBox 17">
            <a:extLst>
              <a:ext uri="{FF2B5EF4-FFF2-40B4-BE49-F238E27FC236}">
                <a16:creationId xmlns:a16="http://schemas.microsoft.com/office/drawing/2014/main" id="{A0F2EA36-F11C-4F04-B651-31B50E4023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28007" y="4095901"/>
            <a:ext cx="113499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Register SPAN</a:t>
            </a:r>
          </a:p>
        </p:txBody>
      </p:sp>
      <p:pic>
        <p:nvPicPr>
          <p:cNvPr id="71" name="Graphic 13">
            <a:extLst>
              <a:ext uri="{FF2B5EF4-FFF2-40B4-BE49-F238E27FC236}">
                <a16:creationId xmlns:a16="http://schemas.microsoft.com/office/drawing/2014/main" id="{016F5D9A-AB0E-4C49-8A4B-CF780C3EB9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6906" y="439225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" name="TextBox 17">
            <a:extLst>
              <a:ext uri="{FF2B5EF4-FFF2-40B4-BE49-F238E27FC236}">
                <a16:creationId xmlns:a16="http://schemas.microsoft.com/office/drawing/2014/main" id="{BD9CFBFB-76B2-4FB1-B35E-DEE79F8639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95457" y="4804030"/>
            <a:ext cx="140009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Check sync status</a:t>
            </a:r>
          </a:p>
        </p:txBody>
      </p:sp>
      <p:sp>
        <p:nvSpPr>
          <p:cNvPr id="73" name="TextBox 9">
            <a:extLst>
              <a:ext uri="{FF2B5EF4-FFF2-40B4-BE49-F238E27FC236}">
                <a16:creationId xmlns:a16="http://schemas.microsoft.com/office/drawing/2014/main" id="{B32B5ED6-3C85-4243-97F4-C9F0E3FCA9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98078" y="6398128"/>
            <a:ext cx="22685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Parameter Store</a:t>
            </a:r>
          </a:p>
        </p:txBody>
      </p:sp>
      <p:pic>
        <p:nvPicPr>
          <p:cNvPr id="74" name="Graphic 26">
            <a:extLst>
              <a:ext uri="{FF2B5EF4-FFF2-40B4-BE49-F238E27FC236}">
                <a16:creationId xmlns:a16="http://schemas.microsoft.com/office/drawing/2014/main" id="{36964F59-38A6-4379-A1D0-82CCD0FE91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2468" y="580351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" name="Graphic 24">
            <a:extLst>
              <a:ext uri="{FF2B5EF4-FFF2-40B4-BE49-F238E27FC236}">
                <a16:creationId xmlns:a16="http://schemas.microsoft.com/office/drawing/2014/main" id="{26533F7E-839F-4F6D-9206-568B2373D9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823" y="5651119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" name="TextBox 9">
            <a:extLst>
              <a:ext uri="{FF2B5EF4-FFF2-40B4-BE49-F238E27FC236}">
                <a16:creationId xmlns:a16="http://schemas.microsoft.com/office/drawing/2014/main" id="{0EB11EE1-67C1-4492-ADDB-65BD9C0841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98036" y="6398127"/>
            <a:ext cx="2268537" cy="36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SNS</a:t>
            </a:r>
          </a:p>
        </p:txBody>
      </p:sp>
      <p:sp>
        <p:nvSpPr>
          <p:cNvPr id="86" name="Freeform 23">
            <a:extLst>
              <a:ext uri="{FF2B5EF4-FFF2-40B4-BE49-F238E27FC236}">
                <a16:creationId xmlns:a16="http://schemas.microsoft.com/office/drawing/2014/main" id="{E91ACBD6-DB6E-406A-86E4-9A277471EF32}"/>
              </a:ext>
            </a:extLst>
          </p:cNvPr>
          <p:cNvSpPr/>
          <p:nvPr/>
        </p:nvSpPr>
        <p:spPr bwMode="auto">
          <a:xfrm rot="16200000">
            <a:off x="9138812" y="4868137"/>
            <a:ext cx="293722" cy="1272242"/>
          </a:xfrm>
          <a:custGeom>
            <a:avLst/>
            <a:gdLst>
              <a:gd name="connsiteX0" fmla="*/ 0 w 622300"/>
              <a:gd name="connsiteY0" fmla="*/ 0 h 1574800"/>
              <a:gd name="connsiteX1" fmla="*/ 622300 w 622300"/>
              <a:gd name="connsiteY1" fmla="*/ 0 h 1574800"/>
              <a:gd name="connsiteX2" fmla="*/ 622300 w 622300"/>
              <a:gd name="connsiteY2" fmla="*/ 1574800 h 1574800"/>
              <a:gd name="connsiteX3" fmla="*/ 482600 w 622300"/>
              <a:gd name="connsiteY3" fmla="*/ 1574800 h 1574800"/>
              <a:gd name="connsiteX4" fmla="*/ 0 w 622300"/>
              <a:gd name="connsiteY4" fmla="*/ 1574800 h 157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2300" h="1574800">
                <a:moveTo>
                  <a:pt x="0" y="0"/>
                </a:moveTo>
                <a:lnTo>
                  <a:pt x="622300" y="0"/>
                </a:lnTo>
                <a:lnTo>
                  <a:pt x="622300" y="1574800"/>
                </a:lnTo>
                <a:lnTo>
                  <a:pt x="482600" y="1574800"/>
                </a:lnTo>
                <a:lnTo>
                  <a:pt x="0" y="1574800"/>
                </a:lnTo>
              </a:path>
            </a:pathLst>
          </a:custGeom>
          <a:noFill/>
          <a:ln w="12700">
            <a:solidFill>
              <a:schemeClr val="tx2"/>
            </a:solidFill>
            <a:headEnd type="arrow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C2133D59-AC3C-46F0-AD65-8EC622D007CE}"/>
              </a:ext>
            </a:extLst>
          </p:cNvPr>
          <p:cNvCxnSpPr>
            <a:cxnSpLocks/>
          </p:cNvCxnSpPr>
          <p:nvPr/>
        </p:nvCxnSpPr>
        <p:spPr bwMode="auto">
          <a:xfrm rot="16200000">
            <a:off x="9147610" y="5212742"/>
            <a:ext cx="294205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9126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1548BEB-3FD8-489B-A16F-FC97684C3850}"/>
              </a:ext>
            </a:extLst>
          </p:cNvPr>
          <p:cNvSpPr/>
          <p:nvPr/>
        </p:nvSpPr>
        <p:spPr>
          <a:xfrm>
            <a:off x="1343706" y="1737421"/>
            <a:ext cx="6583680" cy="3474720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55747F-3388-43D2-BD97-B7E054D248FB}"/>
              </a:ext>
            </a:extLst>
          </p:cNvPr>
          <p:cNvSpPr/>
          <p:nvPr/>
        </p:nvSpPr>
        <p:spPr>
          <a:xfrm>
            <a:off x="914470" y="914470"/>
            <a:ext cx="10881360" cy="585216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2FABCF07-493C-4636-B8D9-3CA22609B4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14470" y="914469"/>
            <a:ext cx="381000" cy="3810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998DB12E-E406-4168-B05C-CFC887ABB8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43706" y="1739009"/>
            <a:ext cx="381000" cy="381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6301C39-8247-496F-92E5-FC33523D196F}"/>
              </a:ext>
            </a:extLst>
          </p:cNvPr>
          <p:cNvSpPr/>
          <p:nvPr/>
        </p:nvSpPr>
        <p:spPr>
          <a:xfrm>
            <a:off x="1983781" y="3657640"/>
            <a:ext cx="2103120" cy="137160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255062-6558-4A6C-B614-D2105E0D8607}"/>
              </a:ext>
            </a:extLst>
          </p:cNvPr>
          <p:cNvSpPr/>
          <p:nvPr/>
        </p:nvSpPr>
        <p:spPr>
          <a:xfrm>
            <a:off x="1983781" y="2220004"/>
            <a:ext cx="2103120" cy="128016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BA5BEDB-074C-4A44-BEC0-ECAFB22F7A0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984248" y="2221592"/>
            <a:ext cx="381000" cy="38100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CE6DF4DA-4AE4-486C-9FDA-7E5D12E49F5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984248" y="3659228"/>
            <a:ext cx="381000" cy="381000"/>
          </a:xfrm>
          <a:prstGeom prst="rect">
            <a:avLst/>
          </a:prstGeom>
        </p:spPr>
      </p:pic>
      <p:sp>
        <p:nvSpPr>
          <p:cNvPr id="13" name="TextBox 17">
            <a:extLst>
              <a:ext uri="{FF2B5EF4-FFF2-40B4-BE49-F238E27FC236}">
                <a16:creationId xmlns:a16="http://schemas.microsoft.com/office/drawing/2014/main" id="{9A46D7DD-6037-4897-8488-DEE187A6A7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7958" y="3061240"/>
            <a:ext cx="123476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14" name="Graphic 35">
            <a:extLst>
              <a:ext uri="{FF2B5EF4-FFF2-40B4-BE49-F238E27FC236}">
                <a16:creationId xmlns:a16="http://schemas.microsoft.com/office/drawing/2014/main" id="{37B43976-22E1-4FEB-B862-B77BC07E1C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6741" y="260245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Graphic 60">
            <a:extLst>
              <a:ext uri="{FF2B5EF4-FFF2-40B4-BE49-F238E27FC236}">
                <a16:creationId xmlns:a16="http://schemas.microsoft.com/office/drawing/2014/main" id="{E05F8952-EBF4-4691-B45A-E9772A6EA9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6741" y="401299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6">
            <a:extLst>
              <a:ext uri="{FF2B5EF4-FFF2-40B4-BE49-F238E27FC236}">
                <a16:creationId xmlns:a16="http://schemas.microsoft.com/office/drawing/2014/main" id="{C619A627-35CE-479B-B9E5-4070ABE256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2421" y="4480591"/>
            <a:ext cx="100584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Cisco ISE primary node</a:t>
            </a:r>
          </a:p>
        </p:txBody>
      </p:sp>
      <p:sp>
        <p:nvSpPr>
          <p:cNvPr id="34" name="TextBox 22">
            <a:extLst>
              <a:ext uri="{FF2B5EF4-FFF2-40B4-BE49-F238E27FC236}">
                <a16:creationId xmlns:a16="http://schemas.microsoft.com/office/drawing/2014/main" id="{2872E0CF-3763-40B2-8E6A-CE46688CDC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4409" y="4480560"/>
            <a:ext cx="105303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Network Load </a:t>
            </a:r>
            <a:b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Balancer</a:t>
            </a:r>
          </a:p>
        </p:txBody>
      </p:sp>
      <p:pic>
        <p:nvPicPr>
          <p:cNvPr id="35" name="Graphic 24">
            <a:extLst>
              <a:ext uri="{FF2B5EF4-FFF2-40B4-BE49-F238E27FC236}">
                <a16:creationId xmlns:a16="http://schemas.microsoft.com/office/drawing/2014/main" id="{70D251D8-F4FC-4FA8-AF84-67032E1ADF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2328" y="401421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81C1B8D0-314A-4D00-B8D9-CF17E6AC45A7}"/>
              </a:ext>
            </a:extLst>
          </p:cNvPr>
          <p:cNvSpPr/>
          <p:nvPr/>
        </p:nvSpPr>
        <p:spPr>
          <a:xfrm>
            <a:off x="5394956" y="3657640"/>
            <a:ext cx="2103120" cy="137160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DED8DEA-5C00-4659-BAAB-E758F37BCB73}"/>
              </a:ext>
            </a:extLst>
          </p:cNvPr>
          <p:cNvGrpSpPr/>
          <p:nvPr/>
        </p:nvGrpSpPr>
        <p:grpSpPr>
          <a:xfrm>
            <a:off x="1800901" y="1371665"/>
            <a:ext cx="5880055" cy="4023360"/>
            <a:chOff x="1800901" y="1371665"/>
            <a:chExt cx="5880055" cy="402336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5FAA067-00F9-4E6E-8D7C-604FD4BA2B62}"/>
                </a:ext>
              </a:extLst>
            </p:cNvPr>
            <p:cNvSpPr/>
            <p:nvPr/>
          </p:nvSpPr>
          <p:spPr>
            <a:xfrm>
              <a:off x="1800901" y="1371665"/>
              <a:ext cx="2468880" cy="4023360"/>
            </a:xfrm>
            <a:prstGeom prst="rect">
              <a:avLst/>
            </a:prstGeom>
            <a:noFill/>
            <a:ln w="12700">
              <a:solidFill>
                <a:srgbClr val="5B9CD5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5B9CD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Availability Zone 1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9042AE93-1D91-423D-9DA2-CC5F2CA62149}"/>
                </a:ext>
              </a:extLst>
            </p:cNvPr>
            <p:cNvSpPr/>
            <p:nvPr/>
          </p:nvSpPr>
          <p:spPr>
            <a:xfrm>
              <a:off x="5212076" y="1371665"/>
              <a:ext cx="2468880" cy="4023360"/>
            </a:xfrm>
            <a:prstGeom prst="rect">
              <a:avLst/>
            </a:prstGeom>
            <a:noFill/>
            <a:ln w="12700">
              <a:solidFill>
                <a:srgbClr val="5B9CD5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5B9CD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Availability Zone 2</a:t>
              </a:r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ABE54A6B-B541-4AC4-ABA5-F404B148A556}"/>
              </a:ext>
            </a:extLst>
          </p:cNvPr>
          <p:cNvSpPr/>
          <p:nvPr/>
        </p:nvSpPr>
        <p:spPr>
          <a:xfrm>
            <a:off x="5394956" y="2220004"/>
            <a:ext cx="2103120" cy="128016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EB177C2C-2CAC-4584-9219-5323D033B50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95423" y="2221592"/>
            <a:ext cx="381000" cy="381000"/>
          </a:xfrm>
          <a:prstGeom prst="rect">
            <a:avLst/>
          </a:prstGeom>
        </p:spPr>
      </p:pic>
      <p:pic>
        <p:nvPicPr>
          <p:cNvPr id="44" name="Graphic 43">
            <a:extLst>
              <a:ext uri="{FF2B5EF4-FFF2-40B4-BE49-F238E27FC236}">
                <a16:creationId xmlns:a16="http://schemas.microsoft.com/office/drawing/2014/main" id="{33501966-CDDD-4CE8-8AA4-206E2A3BECF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395423" y="3659228"/>
            <a:ext cx="381000" cy="381000"/>
          </a:xfrm>
          <a:prstGeom prst="rect">
            <a:avLst/>
          </a:prstGeom>
        </p:spPr>
      </p:pic>
      <p:sp>
        <p:nvSpPr>
          <p:cNvPr id="45" name="TextBox 17">
            <a:extLst>
              <a:ext uri="{FF2B5EF4-FFF2-40B4-BE49-F238E27FC236}">
                <a16:creationId xmlns:a16="http://schemas.microsoft.com/office/drawing/2014/main" id="{214B471C-DFD2-4893-9A37-8660C6506D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9133" y="3061240"/>
            <a:ext cx="123476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46" name="Graphic 35">
            <a:extLst>
              <a:ext uri="{FF2B5EF4-FFF2-40B4-BE49-F238E27FC236}">
                <a16:creationId xmlns:a16="http://schemas.microsoft.com/office/drawing/2014/main" id="{6387AAE4-8FCE-4B8B-89AB-60F5AA7C6E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7916" y="260245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" name="Graphic 60">
            <a:extLst>
              <a:ext uri="{FF2B5EF4-FFF2-40B4-BE49-F238E27FC236}">
                <a16:creationId xmlns:a16="http://schemas.microsoft.com/office/drawing/2014/main" id="{B70B6C90-7D7D-4762-B6B7-999EF114CA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7916" y="401299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TextBox 16">
            <a:extLst>
              <a:ext uri="{FF2B5EF4-FFF2-40B4-BE49-F238E27FC236}">
                <a16:creationId xmlns:a16="http://schemas.microsoft.com/office/drawing/2014/main" id="{83F30A6D-0DDB-4474-8FBB-2D306BA115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8732" y="4467918"/>
            <a:ext cx="111556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Cisco ISE secondary node</a:t>
            </a:r>
          </a:p>
        </p:txBody>
      </p:sp>
      <p:pic>
        <p:nvPicPr>
          <p:cNvPr id="49" name="Graphic 17">
            <a:extLst>
              <a:ext uri="{FF2B5EF4-FFF2-40B4-BE49-F238E27FC236}">
                <a16:creationId xmlns:a16="http://schemas.microsoft.com/office/drawing/2014/main" id="{E7C89C83-28F3-4F2F-B8F6-E6445EDC6B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0945" y="1746504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" name="Graphic 13">
            <a:extLst>
              <a:ext uri="{FF2B5EF4-FFF2-40B4-BE49-F238E27FC236}">
                <a16:creationId xmlns:a16="http://schemas.microsoft.com/office/drawing/2014/main" id="{B413A87D-5AB6-4D3F-9B02-AB0CD6A569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3380" y="226786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4C5C91F0-E5DF-4D51-AA01-21CE7318ABE9}"/>
              </a:ext>
            </a:extLst>
          </p:cNvPr>
          <p:cNvSpPr/>
          <p:nvPr/>
        </p:nvSpPr>
        <p:spPr>
          <a:xfrm>
            <a:off x="9230420" y="1743751"/>
            <a:ext cx="2011680" cy="3476235"/>
          </a:xfrm>
          <a:prstGeom prst="rect">
            <a:avLst/>
          </a:prstGeom>
          <a:noFill/>
          <a:ln w="12700">
            <a:solidFill>
              <a:srgbClr val="CD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CD22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Failover state machine</a:t>
            </a:r>
          </a:p>
        </p:txBody>
      </p:sp>
      <p:sp>
        <p:nvSpPr>
          <p:cNvPr id="53" name="TextBox 17">
            <a:extLst>
              <a:ext uri="{FF2B5EF4-FFF2-40B4-BE49-F238E27FC236}">
                <a16:creationId xmlns:a16="http://schemas.microsoft.com/office/drawing/2014/main" id="{1F68494F-7447-4903-911C-1438B96CFE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31852" y="2679641"/>
            <a:ext cx="1500257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Check PPAN status</a:t>
            </a:r>
          </a:p>
        </p:txBody>
      </p:sp>
      <p:pic>
        <p:nvPicPr>
          <p:cNvPr id="66" name="Graphic 13">
            <a:extLst>
              <a:ext uri="{FF2B5EF4-FFF2-40B4-BE49-F238E27FC236}">
                <a16:creationId xmlns:a16="http://schemas.microsoft.com/office/drawing/2014/main" id="{80F0D191-F456-4405-A6F9-06A62F476B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3380" y="292612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TextBox 17">
            <a:extLst>
              <a:ext uri="{FF2B5EF4-FFF2-40B4-BE49-F238E27FC236}">
                <a16:creationId xmlns:a16="http://schemas.microsoft.com/office/drawing/2014/main" id="{C7FC6D97-FF16-4B05-AF70-D7503E4148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55692" y="3337909"/>
            <a:ext cx="125257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Check SPAN gateway status</a:t>
            </a:r>
          </a:p>
        </p:txBody>
      </p:sp>
      <p:pic>
        <p:nvPicPr>
          <p:cNvPr id="69" name="Graphic 13">
            <a:extLst>
              <a:ext uri="{FF2B5EF4-FFF2-40B4-BE49-F238E27FC236}">
                <a16:creationId xmlns:a16="http://schemas.microsoft.com/office/drawing/2014/main" id="{ACE619D1-08C0-42E5-9BF2-3483529D61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3380" y="38072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" name="TextBox 17">
            <a:extLst>
              <a:ext uri="{FF2B5EF4-FFF2-40B4-BE49-F238E27FC236}">
                <a16:creationId xmlns:a16="http://schemas.microsoft.com/office/drawing/2014/main" id="{A0F2EA36-F11C-4F04-B651-31B50E4023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55692" y="4218981"/>
            <a:ext cx="125257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Perform failover</a:t>
            </a:r>
          </a:p>
        </p:txBody>
      </p:sp>
      <p:pic>
        <p:nvPicPr>
          <p:cNvPr id="71" name="Graphic 13">
            <a:extLst>
              <a:ext uri="{FF2B5EF4-FFF2-40B4-BE49-F238E27FC236}">
                <a16:creationId xmlns:a16="http://schemas.microsoft.com/office/drawing/2014/main" id="{016F5D9A-AB0E-4C49-8A4B-CF780C3EB9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3380" y="453871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" name="TextBox 17">
            <a:extLst>
              <a:ext uri="{FF2B5EF4-FFF2-40B4-BE49-F238E27FC236}">
                <a16:creationId xmlns:a16="http://schemas.microsoft.com/office/drawing/2014/main" id="{BD9CFBFB-76B2-4FB1-B35E-DEE79F8639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81931" y="4950493"/>
            <a:ext cx="140009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Verify failover</a:t>
            </a:r>
          </a:p>
        </p:txBody>
      </p:sp>
      <p:sp>
        <p:nvSpPr>
          <p:cNvPr id="73" name="TextBox 9">
            <a:extLst>
              <a:ext uri="{FF2B5EF4-FFF2-40B4-BE49-F238E27FC236}">
                <a16:creationId xmlns:a16="http://schemas.microsoft.com/office/drawing/2014/main" id="{B32B5ED6-3C85-4243-97F4-C9F0E3FCA9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23444" y="6398128"/>
            <a:ext cx="137158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Parameter Store</a:t>
            </a:r>
          </a:p>
        </p:txBody>
      </p:sp>
      <p:pic>
        <p:nvPicPr>
          <p:cNvPr id="74" name="Graphic 26">
            <a:extLst>
              <a:ext uri="{FF2B5EF4-FFF2-40B4-BE49-F238E27FC236}">
                <a16:creationId xmlns:a16="http://schemas.microsoft.com/office/drawing/2014/main" id="{36964F59-38A6-4379-A1D0-82CCD0FE91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0636" y="580351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" name="Graphic 24">
            <a:extLst>
              <a:ext uri="{FF2B5EF4-FFF2-40B4-BE49-F238E27FC236}">
                <a16:creationId xmlns:a16="http://schemas.microsoft.com/office/drawing/2014/main" id="{26533F7E-839F-4F6D-9206-568B2373D9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1116" y="5651119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" name="TextBox 9">
            <a:extLst>
              <a:ext uri="{FF2B5EF4-FFF2-40B4-BE49-F238E27FC236}">
                <a16:creationId xmlns:a16="http://schemas.microsoft.com/office/drawing/2014/main" id="{0EB11EE1-67C1-4492-ADDB-65BD9C0841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41248" y="6398127"/>
            <a:ext cx="126173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SNS</a:t>
            </a:r>
          </a:p>
        </p:txBody>
      </p:sp>
      <p:pic>
        <p:nvPicPr>
          <p:cNvPr id="50" name="Graphic 17">
            <a:extLst>
              <a:ext uri="{FF2B5EF4-FFF2-40B4-BE49-F238E27FC236}">
                <a16:creationId xmlns:a16="http://schemas.microsoft.com/office/drawing/2014/main" id="{D1F1516C-3E0F-4A5F-A96E-286608C2FD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7207" y="174475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TextBox 9">
            <a:extLst>
              <a:ext uri="{FF2B5EF4-FFF2-40B4-BE49-F238E27FC236}">
                <a16:creationId xmlns:a16="http://schemas.microsoft.com/office/drawing/2014/main" id="{346F1271-50A5-4A50-AB8F-7A6A2101F4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06639" y="2507813"/>
            <a:ext cx="22431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CloudWatch</a:t>
            </a:r>
          </a:p>
        </p:txBody>
      </p:sp>
      <p:pic>
        <p:nvPicPr>
          <p:cNvPr id="55" name="Graphic 13">
            <a:extLst>
              <a:ext uri="{FF2B5EF4-FFF2-40B4-BE49-F238E27FC236}">
                <a16:creationId xmlns:a16="http://schemas.microsoft.com/office/drawing/2014/main" id="{F9AD432F-A3FF-4211-AF39-8AE73BAE3B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9607" y="325326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TextBox 17">
            <a:extLst>
              <a:ext uri="{FF2B5EF4-FFF2-40B4-BE49-F238E27FC236}">
                <a16:creationId xmlns:a16="http://schemas.microsoft.com/office/drawing/2014/main" id="{74353CEA-0354-4BF9-984A-9C80AC31A4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31567" y="3693964"/>
            <a:ext cx="1193281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Invoke failover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766A5C5-D703-4C5B-84F2-1BCAFB259B7D}"/>
              </a:ext>
            </a:extLst>
          </p:cNvPr>
          <p:cNvCxnSpPr>
            <a:cxnSpLocks/>
            <a:stCxn id="55" idx="3"/>
            <a:endCxn id="52" idx="1"/>
          </p:cNvCxnSpPr>
          <p:nvPr/>
        </p:nvCxnSpPr>
        <p:spPr>
          <a:xfrm>
            <a:off x="8756807" y="3481869"/>
            <a:ext cx="473613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9244A32E-6B2E-4F2A-988F-CF085FEFA2D7}"/>
              </a:ext>
            </a:extLst>
          </p:cNvPr>
          <p:cNvCxnSpPr>
            <a:cxnSpLocks/>
            <a:stCxn id="55" idx="0"/>
            <a:endCxn id="54" idx="2"/>
          </p:cNvCxnSpPr>
          <p:nvPr/>
        </p:nvCxnSpPr>
        <p:spPr>
          <a:xfrm flipV="1">
            <a:off x="8528207" y="2784812"/>
            <a:ext cx="1" cy="468457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10">
            <a:extLst>
              <a:ext uri="{FF2B5EF4-FFF2-40B4-BE49-F238E27FC236}">
                <a16:creationId xmlns:a16="http://schemas.microsoft.com/office/drawing/2014/main" id="{61B3F07B-EDEF-4D12-AC9D-31E24E5CF09E}"/>
              </a:ext>
            </a:extLst>
          </p:cNvPr>
          <p:cNvCxnSpPr>
            <a:cxnSpLocks/>
            <a:stCxn id="66" idx="3"/>
            <a:endCxn id="75" idx="0"/>
          </p:cNvCxnSpPr>
          <p:nvPr/>
        </p:nvCxnSpPr>
        <p:spPr>
          <a:xfrm>
            <a:off x="10510580" y="3154728"/>
            <a:ext cx="361536" cy="2496391"/>
          </a:xfrm>
          <a:prstGeom prst="bentConnector2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D724596-7714-4B2F-B5A4-E66F9C80C635}"/>
              </a:ext>
            </a:extLst>
          </p:cNvPr>
          <p:cNvCxnSpPr>
            <a:cxnSpLocks/>
          </p:cNvCxnSpPr>
          <p:nvPr/>
        </p:nvCxnSpPr>
        <p:spPr>
          <a:xfrm>
            <a:off x="10510580" y="4767313"/>
            <a:ext cx="361536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Freeform 35">
            <a:extLst>
              <a:ext uri="{FF2B5EF4-FFF2-40B4-BE49-F238E27FC236}">
                <a16:creationId xmlns:a16="http://schemas.microsoft.com/office/drawing/2014/main" id="{1EEE20BE-FAD7-4B95-B104-2724256217D8}"/>
              </a:ext>
            </a:extLst>
          </p:cNvPr>
          <p:cNvSpPr/>
          <p:nvPr/>
        </p:nvSpPr>
        <p:spPr>
          <a:xfrm rot="5400000" flipH="1" flipV="1">
            <a:off x="10125628" y="4885275"/>
            <a:ext cx="232809" cy="1260171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958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7302</TotalTime>
  <Words>199</Words>
  <Application>Microsoft Office PowerPoint</Application>
  <PresentationFormat>Custom</PresentationFormat>
  <Paragraphs>82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Amazon Ember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Censullo, Christopher</dc:creator>
  <cp:lastModifiedBy>Censullo, Christopher</cp:lastModifiedBy>
  <cp:revision>32</cp:revision>
  <dcterms:created xsi:type="dcterms:W3CDTF">2022-10-13T14:23:00Z</dcterms:created>
  <dcterms:modified xsi:type="dcterms:W3CDTF">2022-11-03T16:59:38Z</dcterms:modified>
</cp:coreProperties>
</file>