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6326" r:id="rId2"/>
    <p:sldId id="6330" r:id="rId3"/>
    <p:sldId id="6329" r:id="rId4"/>
    <p:sldId id="6327" r:id="rId5"/>
    <p:sldId id="6328" r:id="rId6"/>
    <p:sldId id="63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5769" autoAdjust="0"/>
  </p:normalViewPr>
  <p:slideViewPr>
    <p:cSldViewPr snapToGrid="0" snapToObjects="1">
      <p:cViewPr varScale="1">
        <p:scale>
          <a:sx n="98" d="100"/>
          <a:sy n="9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AC2B-071D-4C46-954C-557DEBE66F1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A192B-62CD-4749-BECC-43D85DED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Quick Start sets up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highly available Transit VPCs in two separate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VPC is configured with two AZs, each with a Meraki vMX appliance with internet access via an Internet Gateway (not shown).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AWS Cloud WAN Global Network and Core Network along with a Core Network Policy (CNP) that includes the routing policy.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Core Network includes single SDWAN Segment but can be integrated into any Workload Segment provided by customer (not part of Quick Start).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Routes from each Meraki branch connected via the Transit VPCs will be propagated throughout the SDWAN Segment with the future option to share these routes with additional Workload Segments.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region deployed will include a Cloud WAN Core Network Edge (CNE) that will attach to the associated regional Transit VPC.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Step Function State Machine to orchestrate the API calls to update the Cloud Wan CNP with any additional branch routes as they are discovered in the Meraki Dashboard.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Lambda works with Step Functions to update the CNP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Secrets Manager to store a Meraki API key.  AWS Lambda uses the API key to access the Meraki dashboard when updating route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EventBridge to send events from each region to the Step Function State Machine when an update is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A192B-62CD-4749-BECC-43D85DED60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Quick Start sets up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highly available Transit VPCs in two separate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VPC is configured with two AZs, each with a Meraki vMX appliance with internet access via an Internet Gateway (not shown).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AWS Cloud WAN Global Network and Core Network along with a Core Network Policy (CNP) that includes the routing policy.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Core Network includes single SDWAN Segment but can be integrated into any Workload Segment provided by customer (not part of Quick Start).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Routes from each Meraki branch connected via the Transit VPCs will be propagated throughout the SDWAN Segment with the future option to share these routes with additional Workload Segments.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region deployed will include a Cloud WAN Core Network Edge (CNE) that will attach to the associated regional Transit VPC.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Step Function State Machine to orchestrate the API calls to update the Cloud Wan CNP with any additional branch routes as they are discovered in the Meraki Dashboard.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Lambda works with Step Functions to update the CNP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Secrets Manager to store a Meraki API key.  AWS Lambda uses the API key to access the Meraki dashboard when updating route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EventBridge to send events from each region to the Step Function State Machine when an update is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A192B-62CD-4749-BECC-43D85DED6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Quick Start sets up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highly available Transit VPCs in two separate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VPC is configured with two AZs, each with a Meraki vMX appliance with internet access via an Internet Gateway (not shown).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AWS Cloud WAN Global Network and Core Network along with a Core Network Policy (CNP) that includes the routing policy.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Core Network includes single SDWAN Segment but can be integrated into any Workload Segment provided by customer (not part of Quick Start).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Routes from each Meraki branch connected via the Transit VPCs will be propagated throughout the SDWAN Segment with the future option to share these routes with additional Workload Segments.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region deployed will include a Cloud WAN Core Network Edge (CNE) that will attach to the associated regional Transit VPC.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Step Function State Machine to orchestrate the API calls to update the Cloud Wan CNP with any additional branch routes as they are discovered in the Meraki Dashboard.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Lambda works with Step Functions to update the CNP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Secrets Manager to store a Meraki API key.  AWS Lambda uses the API key to access the Meraki dashboard when updating route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EventBridge to send events from each region to the Step Function State Machine when an update is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A192B-62CD-4749-BECC-43D85DED6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66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Quick Start sets up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highly available Transit VPCs in two separate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VPC is configured with two AZs, each with a Meraki vMX appliance with internet access via an Internet Gateway (not shown).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AWS Cloud WAN Global Network and Core Network along with a Core Network Policy (CNP) that includes the routing policy.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Core Network includes single SDWAN Segment but can be integrated into any Workload Segment provided by customer (not part of Quick Start).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Routes from each Meraki branch connected via the Transit VPCs will be propagated throughout the SDWAN Segment with the future option to share these routes with additional Workload Segments.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region deployed will include a Cloud WAN Core Network Edge (CNE) that will attach to the associated regional Transit VPC.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Step Function State Machine to orchestrate the API calls to update the Cloud Wan CNP with any additional branch routes as they are discovered in the Meraki Dashboard.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Lambda works with Step Functions to update the CNP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Secrets Manager to store a Meraki API key.  AWS Lambda uses the API key to access the Meraki dashboard when updating route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EventBridge to send events from each region to the Step Function State Machine when an update is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A192B-62CD-4749-BECC-43D85DED6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4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Quick Start sets up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highly available Transit VPCs in two separate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VPC is configured with two AZs, each with a Meraki vMX appliance with internet access via an Internet Gateway (not shown).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AWS Cloud WAN Global Network and Core Network along with a Core Network Policy (CNP) that includes the routing policy.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Core Network includes single SDWAN Segment but can be integrated into any Workload Segment provided by customer (not part of Quick Start).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Routes from each Meraki branch connected via the Transit VPCs will be propagated throughout the SDWAN Segment with the future option to share these routes with additional Workload Segments.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region deployed will include a Cloud WAN Core Network Edge (CNE) that will attach to the associated regional Transit VPC.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Step Function State Machine to orchestrate the API calls to update the Cloud Wan CNP with any additional branch routes as they are discovered in the Meraki Dashboard.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Lambda works with Step Functions to update the CNP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Secrets Manager to store a Meraki API key.  AWS Lambda uses the API key to access the Meraki dashboard when updating route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EventBridge to send events from each region to the Step Function State Machine when an update is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A192B-62CD-4749-BECC-43D85DED6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9666-4FFC-2D47-ABFA-4761E889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025FF-39A8-0C43-9B3A-5B3BF892D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47E4-FDD9-E044-AB12-D0C86CB7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D682-BF57-3549-8772-27EFAF0A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58EA0-10DF-A541-836C-4C753D1FB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82F1-65C9-7B44-A217-D5585205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DC55F-ED7D-8241-A7AF-F01E6D14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F2261-5E98-6843-9926-487EE869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9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2ACE6-61EE-5748-9D26-74C09D1DE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FEC4-D182-3F49-A2BA-EA3F96F73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D334-B341-BD44-8F43-5AD98E98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63514-BE51-F04C-924B-3054188E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D8DB-0011-AD49-8A1F-54E6D74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608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32E8-8BBB-554A-B7FB-B1B6E393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6197-1539-1E44-8106-C3DA584F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623EB-ADC0-E344-9D38-21867ADD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0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14AC-CAAF-5A49-BB91-217C8EBE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3FF04-7B2A-6947-891E-CC6B1450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E566-B7F1-7D4D-A297-BD648A21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4FE8-69C1-3648-B4EC-A2400408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65B0-79F2-AB4E-9EE7-066655D6F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49771-C728-B945-878E-2BB3D1DAA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5218-C9E1-844A-88B0-EB62D7D7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19C7-8776-2743-B7F5-960C5A5C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935B8-D82D-1847-8456-09E9ABC48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CE0E-2B1B-F743-A345-DC25DCC25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7726F-08ED-6E4A-8614-A82914D9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C73EC-DE4C-D944-B6EB-93E2244AB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7D1D6-F603-E144-AE92-1464B4D9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7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4E11-31DA-4245-9B6F-BAB88B88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A547A-66C8-804A-B925-3DB73DA1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3CDB3-39BB-B64B-9CA0-233B54AB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B6956-AAFE-9F41-BB6D-921C4A9D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6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7493A-A029-9C4C-B65E-F5605950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5E8FA-0690-3F42-A65B-BFF7F2A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F7736-E80E-7B4A-9E66-1B9F8D7A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54C4-6BB7-C041-AA37-A69F152B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67CE-6834-E141-8E16-CF923A76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0A6FF-9BD8-3045-808E-AE793FD43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72A88-4AEB-B14F-8C64-0F51AE4B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57699-08AC-D34D-B207-5788D5D7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AF37-3E60-C643-AD97-8166B459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2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8047-C984-E54F-85D7-71D959E8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BF694-7B9B-1649-ACF3-8B9DABC66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71BDD-B535-994C-AC55-A26E57926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BAFE4-C5C3-CA4F-9FBA-FD8FA31B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8703A-08A6-5848-9EEF-A343B1BA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DF6B6-44FB-4649-BA5F-1601A8FD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3BA4B-C175-BE44-8505-0E05DB7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18117-7FD9-6746-85A3-91D027E9D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0B8C-C50E-4C47-9581-44C11231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3909-EA8F-3C45-AE41-4D30DE09FBC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2AF44-82EA-3A4F-A900-AED2D49F8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B112-8845-F946-BE8C-BF855A81E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8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10.svg"/><Relationship Id="rId26" Type="http://schemas.openxmlformats.org/officeDocument/2006/relationships/image" Target="../media/image31.svg"/><Relationship Id="rId3" Type="http://schemas.openxmlformats.org/officeDocument/2006/relationships/image" Target="../media/image18.png"/><Relationship Id="rId21" Type="http://schemas.openxmlformats.org/officeDocument/2006/relationships/image" Target="../media/image15.png"/><Relationship Id="rId7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9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svg"/><Relationship Id="rId20" Type="http://schemas.openxmlformats.org/officeDocument/2006/relationships/image" Target="../media/image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22.png"/><Relationship Id="rId24" Type="http://schemas.openxmlformats.org/officeDocument/2006/relationships/image" Target="../media/image29.svg"/><Relationship Id="rId5" Type="http://schemas.openxmlformats.org/officeDocument/2006/relationships/image" Target="../media/image2.svg"/><Relationship Id="rId15" Type="http://schemas.openxmlformats.org/officeDocument/2006/relationships/image" Target="../media/image26.png"/><Relationship Id="rId23" Type="http://schemas.openxmlformats.org/officeDocument/2006/relationships/image" Target="../media/image28.png"/><Relationship Id="rId10" Type="http://schemas.openxmlformats.org/officeDocument/2006/relationships/image" Target="../media/image21.svg"/><Relationship Id="rId19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svg"/><Relationship Id="rId18" Type="http://schemas.openxmlformats.org/officeDocument/2006/relationships/image" Target="../media/image16.png"/><Relationship Id="rId3" Type="http://schemas.openxmlformats.org/officeDocument/2006/relationships/image" Target="../media/image18.png"/><Relationship Id="rId21" Type="http://schemas.openxmlformats.org/officeDocument/2006/relationships/image" Target="../media/image28.png"/><Relationship Id="rId7" Type="http://schemas.openxmlformats.org/officeDocument/2006/relationships/image" Target="../media/image4.svg"/><Relationship Id="rId12" Type="http://schemas.openxmlformats.org/officeDocument/2006/relationships/image" Target="../media/image2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svg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24.png"/><Relationship Id="rId24" Type="http://schemas.openxmlformats.org/officeDocument/2006/relationships/image" Target="../media/image31.svg"/><Relationship Id="rId5" Type="http://schemas.openxmlformats.org/officeDocument/2006/relationships/image" Target="../media/image2.sv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3.png"/><Relationship Id="rId19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Relationship Id="rId22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svg"/><Relationship Id="rId18" Type="http://schemas.openxmlformats.org/officeDocument/2006/relationships/image" Target="../media/image34.png"/><Relationship Id="rId26" Type="http://schemas.openxmlformats.org/officeDocument/2006/relationships/image" Target="../media/image31.svg"/><Relationship Id="rId3" Type="http://schemas.openxmlformats.org/officeDocument/2006/relationships/image" Target="../media/image18.png"/><Relationship Id="rId21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20.png"/><Relationship Id="rId17" Type="http://schemas.openxmlformats.org/officeDocument/2006/relationships/image" Target="../media/image27.sv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24.png"/><Relationship Id="rId24" Type="http://schemas.openxmlformats.org/officeDocument/2006/relationships/image" Target="../media/image29.svg"/><Relationship Id="rId5" Type="http://schemas.openxmlformats.org/officeDocument/2006/relationships/image" Target="../media/image2.svg"/><Relationship Id="rId15" Type="http://schemas.openxmlformats.org/officeDocument/2006/relationships/image" Target="../media/image33.png"/><Relationship Id="rId23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5.svg"/><Relationship Id="rId4" Type="http://schemas.openxmlformats.org/officeDocument/2006/relationships/image" Target="../media/image1.png"/><Relationship Id="rId9" Type="http://schemas.openxmlformats.org/officeDocument/2006/relationships/image" Target="../media/image22.png"/><Relationship Id="rId14" Type="http://schemas.openxmlformats.org/officeDocument/2006/relationships/image" Target="../media/image32.png"/><Relationship Id="rId22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svg"/><Relationship Id="rId18" Type="http://schemas.openxmlformats.org/officeDocument/2006/relationships/image" Target="../media/image34.png"/><Relationship Id="rId26" Type="http://schemas.openxmlformats.org/officeDocument/2006/relationships/image" Target="../media/image31.svg"/><Relationship Id="rId3" Type="http://schemas.openxmlformats.org/officeDocument/2006/relationships/image" Target="../media/image18.png"/><Relationship Id="rId21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20.png"/><Relationship Id="rId17" Type="http://schemas.openxmlformats.org/officeDocument/2006/relationships/image" Target="../media/image27.sv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24.png"/><Relationship Id="rId24" Type="http://schemas.openxmlformats.org/officeDocument/2006/relationships/image" Target="../media/image29.svg"/><Relationship Id="rId5" Type="http://schemas.openxmlformats.org/officeDocument/2006/relationships/image" Target="../media/image2.svg"/><Relationship Id="rId15" Type="http://schemas.openxmlformats.org/officeDocument/2006/relationships/image" Target="../media/image33.png"/><Relationship Id="rId23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5.svg"/><Relationship Id="rId4" Type="http://schemas.openxmlformats.org/officeDocument/2006/relationships/image" Target="../media/image1.png"/><Relationship Id="rId9" Type="http://schemas.openxmlformats.org/officeDocument/2006/relationships/image" Target="../media/image22.png"/><Relationship Id="rId14" Type="http://schemas.openxmlformats.org/officeDocument/2006/relationships/image" Target="../media/image32.png"/><Relationship Id="rId22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8.sv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41.png"/><Relationship Id="rId7" Type="http://schemas.openxmlformats.org/officeDocument/2006/relationships/image" Target="../media/image19.png"/><Relationship Id="rId12" Type="http://schemas.openxmlformats.org/officeDocument/2006/relationships/image" Target="../media/image37.png"/><Relationship Id="rId17" Type="http://schemas.openxmlformats.org/officeDocument/2006/relationships/image" Target="../media/image21.svg"/><Relationship Id="rId2" Type="http://schemas.openxmlformats.org/officeDocument/2006/relationships/image" Target="../media/image18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40.svg"/><Relationship Id="rId23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27.svg"/><Relationship Id="rId14" Type="http://schemas.openxmlformats.org/officeDocument/2006/relationships/image" Target="../media/image39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FA861FD-1FFB-49FD-B9B2-D9CB4193C37B}"/>
              </a:ext>
            </a:extLst>
          </p:cNvPr>
          <p:cNvSpPr/>
          <p:nvPr/>
        </p:nvSpPr>
        <p:spPr>
          <a:xfrm>
            <a:off x="1537398" y="492779"/>
            <a:ext cx="10329705" cy="5737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D44DE27E-BCAA-4435-A757-A762A73E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37398" y="492779"/>
            <a:ext cx="381000" cy="381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F2F330A-FC9D-4649-B622-2687CBA1CD00}"/>
              </a:ext>
            </a:extLst>
          </p:cNvPr>
          <p:cNvSpPr/>
          <p:nvPr/>
        </p:nvSpPr>
        <p:spPr>
          <a:xfrm>
            <a:off x="2258210" y="854114"/>
            <a:ext cx="2946277" cy="476691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 Region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31DCBEB8-8C04-4FB4-AAA1-6859749F26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8210" y="859237"/>
            <a:ext cx="381000" cy="3810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2389164-D1EC-4EE4-9548-1C25F9033C3F}"/>
              </a:ext>
            </a:extLst>
          </p:cNvPr>
          <p:cNvSpPr/>
          <p:nvPr/>
        </p:nvSpPr>
        <p:spPr>
          <a:xfrm>
            <a:off x="7134543" y="854113"/>
            <a:ext cx="2892078" cy="476691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 Region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D3B17A5B-4752-4EF3-BF5B-02FCBD063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4543" y="859237"/>
            <a:ext cx="381000" cy="381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C908B1E2-E1A8-4C43-AF30-839AFE318499}"/>
              </a:ext>
            </a:extLst>
          </p:cNvPr>
          <p:cNvSpPr/>
          <p:nvPr/>
        </p:nvSpPr>
        <p:spPr>
          <a:xfrm>
            <a:off x="2468173" y="1412197"/>
            <a:ext cx="2533228" cy="287206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 VPC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A65D3300-90F2-460A-8C6E-B6BCC87FF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76343" y="1412197"/>
            <a:ext cx="381000" cy="3810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AA18AF80-A3D0-483C-A331-F4042634D04E}"/>
              </a:ext>
            </a:extLst>
          </p:cNvPr>
          <p:cNvSpPr/>
          <p:nvPr/>
        </p:nvSpPr>
        <p:spPr>
          <a:xfrm>
            <a:off x="2725605" y="1879193"/>
            <a:ext cx="2037325" cy="11102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13" name="TextBox 15">
            <a:extLst>
              <a:ext uri="{FF2B5EF4-FFF2-40B4-BE49-F238E27FC236}">
                <a16:creationId xmlns:a16="http://schemas.microsoft.com/office/drawing/2014/main" id="{3A8264A5-1E39-4FF3-8BA7-A722D31D0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006" y="2224585"/>
            <a:ext cx="1462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SD-WAN segment</a:t>
            </a:r>
          </a:p>
        </p:txBody>
      </p:sp>
      <p:pic>
        <p:nvPicPr>
          <p:cNvPr id="114" name="Graphic 6">
            <a:extLst>
              <a:ext uri="{FF2B5EF4-FFF2-40B4-BE49-F238E27FC236}">
                <a16:creationId xmlns:a16="http://schemas.microsoft.com/office/drawing/2014/main" id="{D8C29C14-CFD9-4BCA-AA17-2674533DE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5969596" y="1783140"/>
            <a:ext cx="457200" cy="4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6">
            <a:extLst>
              <a:ext uri="{FF2B5EF4-FFF2-40B4-BE49-F238E27FC236}">
                <a16:creationId xmlns:a16="http://schemas.microsoft.com/office/drawing/2014/main" id="{99D75873-B656-48A2-A4A8-44F3CDA85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2573" y="3283730"/>
            <a:ext cx="16754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4">
            <a:extLst>
              <a:ext uri="{FF2B5EF4-FFF2-40B4-BE49-F238E27FC236}">
                <a16:creationId xmlns:a16="http://schemas.microsoft.com/office/drawing/2014/main" id="{8F00E202-17BE-431E-9653-0D6E4B023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5969596" y="28138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FDE30BD0-41FD-4FDF-9AD1-1AB62C81307F}"/>
              </a:ext>
            </a:extLst>
          </p:cNvPr>
          <p:cNvSpPr/>
          <p:nvPr/>
        </p:nvSpPr>
        <p:spPr>
          <a:xfrm>
            <a:off x="2725605" y="3093365"/>
            <a:ext cx="2037325" cy="11064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24" name="Graphic 60">
            <a:extLst>
              <a:ext uri="{FF2B5EF4-FFF2-40B4-BE49-F238E27FC236}">
                <a16:creationId xmlns:a16="http://schemas.microsoft.com/office/drawing/2014/main" id="{3718850A-C327-4535-B78E-741464D5A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95" y="22201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60">
            <a:extLst>
              <a:ext uri="{FF2B5EF4-FFF2-40B4-BE49-F238E27FC236}">
                <a16:creationId xmlns:a16="http://schemas.microsoft.com/office/drawing/2014/main" id="{EF9694B2-DDC3-45BD-87CF-199A5EAD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95" y="34564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TextBox 20">
            <a:extLst>
              <a:ext uri="{FF2B5EF4-FFF2-40B4-BE49-F238E27FC236}">
                <a16:creationId xmlns:a16="http://schemas.microsoft.com/office/drawing/2014/main" id="{F484C7C6-F902-4EAF-85F5-984D60596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218" y="2677339"/>
            <a:ext cx="1528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31" name="TextBox 20">
            <a:extLst>
              <a:ext uri="{FF2B5EF4-FFF2-40B4-BE49-F238E27FC236}">
                <a16:creationId xmlns:a16="http://schemas.microsoft.com/office/drawing/2014/main" id="{03031F4B-E132-4549-A496-9562AB38B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218" y="3874055"/>
            <a:ext cx="1528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56" name="TextBox 15">
            <a:extLst>
              <a:ext uri="{FF2B5EF4-FFF2-40B4-BE49-F238E27FC236}">
                <a16:creationId xmlns:a16="http://schemas.microsoft.com/office/drawing/2014/main" id="{CD9CDE4E-9F10-4A27-BBCB-063123438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123" y="5144582"/>
            <a:ext cx="15202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segment</a:t>
            </a:r>
          </a:p>
        </p:txBody>
      </p:sp>
      <p:pic>
        <p:nvPicPr>
          <p:cNvPr id="157" name="Graphic 6">
            <a:extLst>
              <a:ext uri="{FF2B5EF4-FFF2-40B4-BE49-F238E27FC236}">
                <a16:creationId xmlns:a16="http://schemas.microsoft.com/office/drawing/2014/main" id="{8D4CB6D2-CE2B-46DF-94BC-AACA51F5A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5969596" y="4731374"/>
            <a:ext cx="457200" cy="4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Graphic 19">
            <a:extLst>
              <a:ext uri="{FF2B5EF4-FFF2-40B4-BE49-F238E27FC236}">
                <a16:creationId xmlns:a16="http://schemas.microsoft.com/office/drawing/2014/main" id="{652EC221-93E1-47DA-96D7-16B801E2D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0513186" y="22052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Box 11">
            <a:extLst>
              <a:ext uri="{FF2B5EF4-FFF2-40B4-BE49-F238E27FC236}">
                <a16:creationId xmlns:a16="http://schemas.microsoft.com/office/drawing/2014/main" id="{532DEAB5-8665-49B5-9AC4-6893718DA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2706" y="301745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160" name="Graphic 17">
            <a:extLst>
              <a:ext uri="{FF2B5EF4-FFF2-40B4-BE49-F238E27FC236}">
                <a16:creationId xmlns:a16="http://schemas.microsoft.com/office/drawing/2014/main" id="{86911E8A-666D-4730-B2C6-0939FDC44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511" y="8592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9">
            <a:extLst>
              <a:ext uri="{FF2B5EF4-FFF2-40B4-BE49-F238E27FC236}">
                <a16:creationId xmlns:a16="http://schemas.microsoft.com/office/drawing/2014/main" id="{C8E2ABA0-CB5C-443C-A7CA-61F64F561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8576" y="170004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pic>
        <p:nvPicPr>
          <p:cNvPr id="162" name="Graphic 10">
            <a:extLst>
              <a:ext uri="{FF2B5EF4-FFF2-40B4-BE49-F238E27FC236}">
                <a16:creationId xmlns:a16="http://schemas.microsoft.com/office/drawing/2014/main" id="{1CF8761D-622D-44A6-8F18-BB16F645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186" y="485903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Box 20">
            <a:extLst>
              <a:ext uri="{FF2B5EF4-FFF2-40B4-BE49-F238E27FC236}">
                <a16:creationId xmlns:a16="http://schemas.microsoft.com/office/drawing/2014/main" id="{8D5F085C-BD65-46D8-850B-7156E7788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2342" y="569902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90" name="Graphic 17">
            <a:extLst>
              <a:ext uri="{FF2B5EF4-FFF2-40B4-BE49-F238E27FC236}">
                <a16:creationId xmlns:a16="http://schemas.microsoft.com/office/drawing/2014/main" id="{2D75DB13-3873-46DA-B759-7CF328C4C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186" y="34860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TextBox 11">
            <a:extLst>
              <a:ext uri="{FF2B5EF4-FFF2-40B4-BE49-F238E27FC236}">
                <a16:creationId xmlns:a16="http://schemas.microsoft.com/office/drawing/2014/main" id="{7EFD9ECE-EC39-4A10-A5CC-4F3ABEAD3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2342" y="432335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2BBECFE-DF23-466E-ACC2-A9DE98D5AF35}"/>
              </a:ext>
            </a:extLst>
          </p:cNvPr>
          <p:cNvSpPr/>
          <p:nvPr/>
        </p:nvSpPr>
        <p:spPr>
          <a:xfrm>
            <a:off x="7331727" y="1365097"/>
            <a:ext cx="2533228" cy="287206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 VPC</a:t>
            </a:r>
          </a:p>
        </p:txBody>
      </p:sp>
      <p:pic>
        <p:nvPicPr>
          <p:cNvPr id="224" name="Graphic 223">
            <a:extLst>
              <a:ext uri="{FF2B5EF4-FFF2-40B4-BE49-F238E27FC236}">
                <a16:creationId xmlns:a16="http://schemas.microsoft.com/office/drawing/2014/main" id="{DE56AF96-FCB7-4C43-94BB-F9C7106F0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0029" y="1360813"/>
            <a:ext cx="381000" cy="381000"/>
          </a:xfrm>
          <a:prstGeom prst="rect">
            <a:avLst/>
          </a:prstGeom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EF9E9DB0-E586-4354-83DD-1110FD951D99}"/>
              </a:ext>
            </a:extLst>
          </p:cNvPr>
          <p:cNvSpPr/>
          <p:nvPr/>
        </p:nvSpPr>
        <p:spPr>
          <a:xfrm>
            <a:off x="7567461" y="1840684"/>
            <a:ext cx="2037325" cy="11102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E206E9E-AA75-4E2F-B689-CE50FA820E9E}"/>
              </a:ext>
            </a:extLst>
          </p:cNvPr>
          <p:cNvSpPr/>
          <p:nvPr/>
        </p:nvSpPr>
        <p:spPr>
          <a:xfrm>
            <a:off x="7567460" y="3055882"/>
            <a:ext cx="2037325" cy="11064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229" name="Graphic 60">
            <a:extLst>
              <a:ext uri="{FF2B5EF4-FFF2-40B4-BE49-F238E27FC236}">
                <a16:creationId xmlns:a16="http://schemas.microsoft.com/office/drawing/2014/main" id="{319E7BBD-39FB-4B97-995E-A2F938DA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551" y="2181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Graphic 60">
            <a:extLst>
              <a:ext uri="{FF2B5EF4-FFF2-40B4-BE49-F238E27FC236}">
                <a16:creationId xmlns:a16="http://schemas.microsoft.com/office/drawing/2014/main" id="{86F22948-147F-4CD6-A46A-37CCB1DD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551" y="34179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TextBox 20">
            <a:extLst>
              <a:ext uri="{FF2B5EF4-FFF2-40B4-BE49-F238E27FC236}">
                <a16:creationId xmlns:a16="http://schemas.microsoft.com/office/drawing/2014/main" id="{28C17D3A-AD67-48D6-8EA8-87ACE9232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074" y="2638830"/>
            <a:ext cx="1528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232" name="TextBox 20">
            <a:extLst>
              <a:ext uri="{FF2B5EF4-FFF2-40B4-BE49-F238E27FC236}">
                <a16:creationId xmlns:a16="http://schemas.microsoft.com/office/drawing/2014/main" id="{3B515FDA-17A7-4F20-918F-B3109390A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074" y="3835546"/>
            <a:ext cx="1528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Meraki vMX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716A790-67B1-4335-AAE9-A1014AFBAABA}"/>
              </a:ext>
            </a:extLst>
          </p:cNvPr>
          <p:cNvCxnSpPr/>
          <p:nvPr/>
        </p:nvCxnSpPr>
        <p:spPr>
          <a:xfrm>
            <a:off x="5015693" y="1961064"/>
            <a:ext cx="10058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27A9586F-B192-4E03-8B82-D331A02AA1FF}"/>
              </a:ext>
            </a:extLst>
          </p:cNvPr>
          <p:cNvCxnSpPr/>
          <p:nvPr/>
        </p:nvCxnSpPr>
        <p:spPr>
          <a:xfrm>
            <a:off x="5015693" y="3022826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CC047280-FB8E-43B7-8D1C-8A08AE985B52}"/>
              </a:ext>
            </a:extLst>
          </p:cNvPr>
          <p:cNvCxnSpPr/>
          <p:nvPr/>
        </p:nvCxnSpPr>
        <p:spPr>
          <a:xfrm>
            <a:off x="4018899" y="4931744"/>
            <a:ext cx="20116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FCF22AEA-9C5B-438A-92EB-F631B8D5FE7A}"/>
              </a:ext>
            </a:extLst>
          </p:cNvPr>
          <p:cNvCxnSpPr>
            <a:cxnSpLocks/>
          </p:cNvCxnSpPr>
          <p:nvPr/>
        </p:nvCxnSpPr>
        <p:spPr>
          <a:xfrm>
            <a:off x="6431357" y="1961064"/>
            <a:ext cx="9144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9EB9BD3-2AB0-4AAE-B168-1E0E2FCE1F08}"/>
              </a:ext>
            </a:extLst>
          </p:cNvPr>
          <p:cNvCxnSpPr>
            <a:cxnSpLocks/>
          </p:cNvCxnSpPr>
          <p:nvPr/>
        </p:nvCxnSpPr>
        <p:spPr>
          <a:xfrm>
            <a:off x="6416463" y="3017458"/>
            <a:ext cx="9144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87DAE9C4-8C34-4EA1-B742-83645A7E7EBF}"/>
              </a:ext>
            </a:extLst>
          </p:cNvPr>
          <p:cNvCxnSpPr>
            <a:cxnSpLocks/>
          </p:cNvCxnSpPr>
          <p:nvPr/>
        </p:nvCxnSpPr>
        <p:spPr>
          <a:xfrm>
            <a:off x="6470066" y="4931744"/>
            <a:ext cx="19202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FFFE7BB-CE73-41F9-8F23-0FB94B0479D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53733" y="4712306"/>
            <a:ext cx="457162" cy="438876"/>
          </a:xfrm>
          <a:prstGeom prst="rect">
            <a:avLst/>
          </a:prstGeom>
        </p:spPr>
      </p:pic>
      <p:sp>
        <p:nvSpPr>
          <p:cNvPr id="53" name="TextBox 15">
            <a:extLst>
              <a:ext uri="{FF2B5EF4-FFF2-40B4-BE49-F238E27FC236}">
                <a16:creationId xmlns:a16="http://schemas.microsoft.com/office/drawing/2014/main" id="{8F63FEE8-691C-473E-9188-13E6B6AF1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152" y="5182623"/>
            <a:ext cx="15202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VPC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303FD5B-945B-45AA-BDFB-C748E43321B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95589" y="4712854"/>
            <a:ext cx="457162" cy="438876"/>
          </a:xfrm>
          <a:prstGeom prst="rect">
            <a:avLst/>
          </a:prstGeom>
        </p:spPr>
      </p:pic>
      <p:sp>
        <p:nvSpPr>
          <p:cNvPr id="55" name="TextBox 15">
            <a:extLst>
              <a:ext uri="{FF2B5EF4-FFF2-40B4-BE49-F238E27FC236}">
                <a16:creationId xmlns:a16="http://schemas.microsoft.com/office/drawing/2014/main" id="{CFCA6220-56EE-43DD-9A8E-FA6B34F37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999" y="5182897"/>
            <a:ext cx="15202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VPC</a:t>
            </a:r>
          </a:p>
        </p:txBody>
      </p:sp>
    </p:spTree>
    <p:extLst>
      <p:ext uri="{BB962C8B-B14F-4D97-AF65-F5344CB8AC3E}">
        <p14:creationId xmlns:p14="http://schemas.microsoft.com/office/powerpoint/2010/main" val="390244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2">
            <a:extLst>
              <a:ext uri="{FF2B5EF4-FFF2-40B4-BE49-F238E27FC236}">
                <a16:creationId xmlns:a16="http://schemas.microsoft.com/office/drawing/2014/main" id="{EF61A98B-F385-7847-9E66-D170F62A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65" y="4347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A622F839-D95F-6B4A-A51D-0F30D8A0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608" y="767101"/>
            <a:ext cx="1073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CCF82-4E8C-144B-AA76-F1A040E74173}"/>
              </a:ext>
            </a:extLst>
          </p:cNvPr>
          <p:cNvSpPr/>
          <p:nvPr/>
        </p:nvSpPr>
        <p:spPr>
          <a:xfrm>
            <a:off x="1912888" y="2084352"/>
            <a:ext cx="9425672" cy="44527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239B514-D688-784C-ACAC-E67281979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12888" y="2084352"/>
            <a:ext cx="374455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3521E2-E9F9-5A4B-9898-823F73E8996B}"/>
              </a:ext>
            </a:extLst>
          </p:cNvPr>
          <p:cNvSpPr/>
          <p:nvPr/>
        </p:nvSpPr>
        <p:spPr>
          <a:xfrm>
            <a:off x="5048894" y="2294810"/>
            <a:ext cx="2127531" cy="403952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AC3-4E5E-EE40-AB53-7910611C0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4076" y="2297746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679D8E72-153D-4748-95DA-21BDEB86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95" y="356425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D404C08-3D87-9E42-81FF-832055C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095" y="390775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531BAB74-D84A-6248-AB11-864958463A0B}"/>
              </a:ext>
            </a:extLst>
          </p:cNvPr>
          <p:cNvSpPr/>
          <p:nvPr/>
        </p:nvSpPr>
        <p:spPr>
          <a:xfrm>
            <a:off x="2970361" y="5316366"/>
            <a:ext cx="927432" cy="326832"/>
          </a:xfrm>
          <a:prstGeom prst="arc">
            <a:avLst>
              <a:gd name="adj1" fmla="val 12024186"/>
              <a:gd name="adj2" fmla="val 20389599"/>
            </a:avLst>
          </a:prstGeom>
          <a:ln w="9525" cap="rnd">
            <a:solidFill>
              <a:schemeClr val="tx1"/>
            </a:solidFill>
            <a:prstDash val="sysDash"/>
            <a:miter lim="800000"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969BA94-D8E9-CC47-901A-CE0C2234FBFD}"/>
              </a:ext>
            </a:extLst>
          </p:cNvPr>
          <p:cNvSpPr/>
          <p:nvPr/>
        </p:nvSpPr>
        <p:spPr>
          <a:xfrm>
            <a:off x="2287343" y="2803621"/>
            <a:ext cx="2261961" cy="357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C280429-E9B8-9A44-A729-37FB4AF78A1A}"/>
              </a:ext>
            </a:extLst>
          </p:cNvPr>
          <p:cNvSpPr/>
          <p:nvPr/>
        </p:nvSpPr>
        <p:spPr>
          <a:xfrm>
            <a:off x="2396474" y="3503236"/>
            <a:ext cx="967181" cy="27412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005E5D2B-0AC5-8E41-8BDE-BADB5FCCF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8798" y="3510067"/>
            <a:ext cx="197416" cy="19741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F7D0A20-BEDF-E745-BBE1-F130EAE0A478}"/>
              </a:ext>
            </a:extLst>
          </p:cNvPr>
          <p:cNvSpPr/>
          <p:nvPr/>
        </p:nvSpPr>
        <p:spPr>
          <a:xfrm>
            <a:off x="3498299" y="3501614"/>
            <a:ext cx="973766" cy="276338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4FF51B6-1FB3-D840-9BA1-85F4DF7A1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1505" y="3510067"/>
            <a:ext cx="197416" cy="197416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0CF26AA1-5DA1-E945-8584-9C3AD8C925D4}"/>
              </a:ext>
            </a:extLst>
          </p:cNvPr>
          <p:cNvSpPr/>
          <p:nvPr/>
        </p:nvSpPr>
        <p:spPr>
          <a:xfrm>
            <a:off x="5044076" y="4999435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113FB1B2-40F0-A849-8BEE-D322421B9C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6324" y="5008763"/>
            <a:ext cx="317298" cy="37380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F3870EA-2667-E142-88E1-9A9E43754444}"/>
              </a:ext>
            </a:extLst>
          </p:cNvPr>
          <p:cNvSpPr txBox="1"/>
          <p:nvPr/>
        </p:nvSpPr>
        <p:spPr>
          <a:xfrm>
            <a:off x="5419327" y="5066758"/>
            <a:ext cx="1614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Existing Workload VPC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CAFE552-B6EC-9443-917A-A09409ED6B0E}"/>
              </a:ext>
            </a:extLst>
          </p:cNvPr>
          <p:cNvCxnSpPr>
            <a:cxnSpLocks/>
            <a:stCxn id="78" idx="3"/>
            <a:endCxn id="121" idx="2"/>
          </p:cNvCxnSpPr>
          <p:nvPr/>
        </p:nvCxnSpPr>
        <p:spPr>
          <a:xfrm flipV="1">
            <a:off x="4428517" y="4178796"/>
            <a:ext cx="1677686" cy="2161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29E7CEA1-9AFA-B14D-B98A-D410F50AF800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4428093" y="4835321"/>
            <a:ext cx="1678110" cy="164114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0F7AE-E913-D04B-AF22-62769263D5D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184380" y="1487077"/>
            <a:ext cx="3277" cy="8077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1FCB92-FE9D-3143-8B22-714F1933A646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8466289" y="1493665"/>
            <a:ext cx="1787" cy="8102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3C92C3C-6DFA-234A-804F-5B81DD2C854D}"/>
              </a:ext>
            </a:extLst>
          </p:cNvPr>
          <p:cNvCxnSpPr>
            <a:stCxn id="16" idx="0"/>
          </p:cNvCxnSpPr>
          <p:nvPr/>
        </p:nvCxnSpPr>
        <p:spPr>
          <a:xfrm rot="16200000" flipH="1">
            <a:off x="4918594" y="-800839"/>
            <a:ext cx="26518" cy="2497677"/>
          </a:xfrm>
          <a:prstGeom prst="bentConnector3">
            <a:avLst>
              <a:gd name="adj1" fmla="val -86205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71D1E72-6A44-A949-A6A2-EB8308F694D5}"/>
              </a:ext>
            </a:extLst>
          </p:cNvPr>
          <p:cNvCxnSpPr>
            <a:cxnSpLocks/>
          </p:cNvCxnSpPr>
          <p:nvPr/>
        </p:nvCxnSpPr>
        <p:spPr>
          <a:xfrm>
            <a:off x="3654241" y="196451"/>
            <a:ext cx="4813451" cy="264807"/>
          </a:xfrm>
          <a:prstGeom prst="bentConnector3">
            <a:avLst>
              <a:gd name="adj1" fmla="val 99913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752EC8-2931-AE4E-AF9B-E1D0D33385E4}"/>
              </a:ext>
            </a:extLst>
          </p:cNvPr>
          <p:cNvSpPr/>
          <p:nvPr/>
        </p:nvSpPr>
        <p:spPr>
          <a:xfrm>
            <a:off x="5142189" y="3241328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59BAB1-9B89-A84E-B1D8-E7937ECFB58D}"/>
              </a:ext>
            </a:extLst>
          </p:cNvPr>
          <p:cNvSpPr/>
          <p:nvPr/>
        </p:nvSpPr>
        <p:spPr>
          <a:xfrm>
            <a:off x="6164671" y="3248020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27" name="Graphic 17">
            <a:extLst>
              <a:ext uri="{FF2B5EF4-FFF2-40B4-BE49-F238E27FC236}">
                <a16:creationId xmlns:a16="http://schemas.microsoft.com/office/drawing/2014/main" id="{6E6AC43D-8B54-7D49-8E71-59319542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93" y="357921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8">
            <a:extLst>
              <a:ext uri="{FF2B5EF4-FFF2-40B4-BE49-F238E27FC236}">
                <a16:creationId xmlns:a16="http://schemas.microsoft.com/office/drawing/2014/main" id="{357B3864-6BC8-CA48-87FD-6245F5E4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190" y="3901150"/>
            <a:ext cx="1117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BDA9AC-1F3A-E4E9-8C23-DB901F5AB4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7459" y="1140771"/>
            <a:ext cx="900396" cy="346306"/>
          </a:xfrm>
          <a:prstGeom prst="rect">
            <a:avLst/>
          </a:prstGeom>
        </p:spPr>
      </p:pic>
      <p:pic>
        <p:nvPicPr>
          <p:cNvPr id="126" name="Google Shape;921;p8">
            <a:extLst>
              <a:ext uri="{FF2B5EF4-FFF2-40B4-BE49-F238E27FC236}">
                <a16:creationId xmlns:a16="http://schemas.microsoft.com/office/drawing/2014/main" id="{0FD9AECB-188C-342B-D436-5E19F84F43F4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619499" y="793726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718A9962-0EC1-0026-D6CC-9DEC4A16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94" y="457793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96EFD-35CF-D1AB-CA35-158B23C287A5}"/>
              </a:ext>
            </a:extLst>
          </p:cNvPr>
          <p:cNvSpPr txBox="1"/>
          <p:nvPr/>
        </p:nvSpPr>
        <p:spPr>
          <a:xfrm>
            <a:off x="5973443" y="423350"/>
            <a:ext cx="69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</a:t>
            </a:r>
          </a:p>
          <a:p>
            <a:r>
              <a:rPr lang="en-US" sz="1400" dirty="0"/>
              <a:t>Branch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49B1985-7985-DD4D-2C0C-57158396F3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16091" y="1147359"/>
            <a:ext cx="900396" cy="346306"/>
          </a:xfrm>
          <a:prstGeom prst="rect">
            <a:avLst/>
          </a:prstGeom>
        </p:spPr>
      </p:pic>
      <p:pic>
        <p:nvPicPr>
          <p:cNvPr id="133" name="Google Shape;921;p8">
            <a:extLst>
              <a:ext uri="{FF2B5EF4-FFF2-40B4-BE49-F238E27FC236}">
                <a16:creationId xmlns:a16="http://schemas.microsoft.com/office/drawing/2014/main" id="{94EB5EB3-84CF-03B3-A2C8-E4E812C41325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90895" y="800314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raphic 17">
            <a:extLst>
              <a:ext uri="{FF2B5EF4-FFF2-40B4-BE49-F238E27FC236}">
                <a16:creationId xmlns:a16="http://schemas.microsoft.com/office/drawing/2014/main" id="{24E23A38-132B-CC22-B4D1-A9CBB37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690" y="464381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6CA6B62-828B-3CD5-DC4C-26C887D40BAB}"/>
              </a:ext>
            </a:extLst>
          </p:cNvPr>
          <p:cNvSpPr txBox="1"/>
          <p:nvPr/>
        </p:nvSpPr>
        <p:spPr>
          <a:xfrm>
            <a:off x="8344839" y="429938"/>
            <a:ext cx="87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York</a:t>
            </a:r>
          </a:p>
          <a:p>
            <a:r>
              <a:rPr lang="en-US" sz="1400" dirty="0"/>
              <a:t>Branch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7AACF1-63C6-0E7C-D201-D0CF1D9DC104}"/>
              </a:ext>
            </a:extLst>
          </p:cNvPr>
          <p:cNvSpPr/>
          <p:nvPr/>
        </p:nvSpPr>
        <p:spPr>
          <a:xfrm>
            <a:off x="5044076" y="2843897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F3C5CCDA-42C8-2E3D-D677-9C302DCCE7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5981" y="2852510"/>
            <a:ext cx="317298" cy="37380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17FED93-A86D-537C-4709-17B1228ADE7D}"/>
              </a:ext>
            </a:extLst>
          </p:cNvPr>
          <p:cNvSpPr txBox="1"/>
          <p:nvPr/>
        </p:nvSpPr>
        <p:spPr>
          <a:xfrm>
            <a:off x="5444973" y="2912657"/>
            <a:ext cx="101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pic>
        <p:nvPicPr>
          <p:cNvPr id="141" name="Graphic 17">
            <a:extLst>
              <a:ext uri="{FF2B5EF4-FFF2-40B4-BE49-F238E27FC236}">
                <a16:creationId xmlns:a16="http://schemas.microsoft.com/office/drawing/2014/main" id="{D0D92A2B-D17E-0B97-F2D1-C68A46D4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22" y="542354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17">
            <a:extLst>
              <a:ext uri="{FF2B5EF4-FFF2-40B4-BE49-F238E27FC236}">
                <a16:creationId xmlns:a16="http://schemas.microsoft.com/office/drawing/2014/main" id="{0DD97672-B541-8C21-29D8-52FD667D7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83" y="553647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17">
            <a:extLst>
              <a:ext uri="{FF2B5EF4-FFF2-40B4-BE49-F238E27FC236}">
                <a16:creationId xmlns:a16="http://schemas.microsoft.com/office/drawing/2014/main" id="{75484196-925E-778C-C659-0C857BCC5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08" y="5670768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Graphic 19">
            <a:extLst>
              <a:ext uri="{FF2B5EF4-FFF2-40B4-BE49-F238E27FC236}">
                <a16:creationId xmlns:a16="http://schemas.microsoft.com/office/drawing/2014/main" id="{AB873EFE-C726-1CDF-FC43-8017E2B8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535" y="2307616"/>
            <a:ext cx="605041" cy="60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04262F-2D68-DB3A-7D89-736250E433B9}"/>
              </a:ext>
            </a:extLst>
          </p:cNvPr>
          <p:cNvSpPr txBox="1"/>
          <p:nvPr/>
        </p:nvSpPr>
        <p:spPr>
          <a:xfrm>
            <a:off x="2583481" y="3475092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422546E-576D-E5C8-6A34-B125B1FF56B6}"/>
              </a:ext>
            </a:extLst>
          </p:cNvPr>
          <p:cNvSpPr txBox="1"/>
          <p:nvPr/>
        </p:nvSpPr>
        <p:spPr>
          <a:xfrm>
            <a:off x="3686188" y="3474975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052A84F-5CC8-07B6-3177-40371D09A24A}"/>
              </a:ext>
            </a:extLst>
          </p:cNvPr>
          <p:cNvSpPr/>
          <p:nvPr/>
        </p:nvSpPr>
        <p:spPr>
          <a:xfrm>
            <a:off x="7374021" y="2322193"/>
            <a:ext cx="2127531" cy="403952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65BAE6B6-AF62-AE00-A3F5-6C70D71B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9203" y="2325129"/>
            <a:ext cx="381000" cy="381000"/>
          </a:xfrm>
          <a:prstGeom prst="rect">
            <a:avLst/>
          </a:prstGeom>
        </p:spPr>
      </p:pic>
      <p:pic>
        <p:nvPicPr>
          <p:cNvPr id="168" name="Graphic 17">
            <a:extLst>
              <a:ext uri="{FF2B5EF4-FFF2-40B4-BE49-F238E27FC236}">
                <a16:creationId xmlns:a16="http://schemas.microsoft.com/office/drawing/2014/main" id="{91B6BE19-43FF-38DA-267D-06692E26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22" y="3591640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TextBox 18">
            <a:extLst>
              <a:ext uri="{FF2B5EF4-FFF2-40B4-BE49-F238E27FC236}">
                <a16:creationId xmlns:a16="http://schemas.microsoft.com/office/drawing/2014/main" id="{FEE1ECB7-27CB-C3CC-B571-FC50FF194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222" y="3935134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9A80E16-39D0-B6A9-4C93-E5D13C9FFB9C}"/>
              </a:ext>
            </a:extLst>
          </p:cNvPr>
          <p:cNvSpPr/>
          <p:nvPr/>
        </p:nvSpPr>
        <p:spPr>
          <a:xfrm>
            <a:off x="7369203" y="5026818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395B7C90-762C-F071-0F4C-BA74B9418B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81451" y="5036146"/>
            <a:ext cx="317298" cy="373804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DDA53F32-4E4E-7152-AC81-0A0426EDE488}"/>
              </a:ext>
            </a:extLst>
          </p:cNvPr>
          <p:cNvSpPr txBox="1"/>
          <p:nvPr/>
        </p:nvSpPr>
        <p:spPr>
          <a:xfrm>
            <a:off x="7744455" y="5094141"/>
            <a:ext cx="157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Existing Workload VPC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A6D5694-D506-4E52-00F3-A611E6258883}"/>
              </a:ext>
            </a:extLst>
          </p:cNvPr>
          <p:cNvSpPr/>
          <p:nvPr/>
        </p:nvSpPr>
        <p:spPr>
          <a:xfrm>
            <a:off x="7467316" y="3268711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CAA9738-EE89-D025-EF4B-2B39E58D6024}"/>
              </a:ext>
            </a:extLst>
          </p:cNvPr>
          <p:cNvSpPr/>
          <p:nvPr/>
        </p:nvSpPr>
        <p:spPr>
          <a:xfrm>
            <a:off x="8489798" y="3275403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75" name="Graphic 17">
            <a:extLst>
              <a:ext uri="{FF2B5EF4-FFF2-40B4-BE49-F238E27FC236}">
                <a16:creationId xmlns:a16="http://schemas.microsoft.com/office/drawing/2014/main" id="{B481A8FF-A39F-CD7F-305A-523C7FAC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120" y="3606599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Box 18">
            <a:extLst>
              <a:ext uri="{FF2B5EF4-FFF2-40B4-BE49-F238E27FC236}">
                <a16:creationId xmlns:a16="http://schemas.microsoft.com/office/drawing/2014/main" id="{69EBE062-342E-C6DF-A7FD-1D1A0D2FA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17" y="3928533"/>
            <a:ext cx="1117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81A1665-725F-FD4D-6573-B5E883A265F0}"/>
              </a:ext>
            </a:extLst>
          </p:cNvPr>
          <p:cNvSpPr/>
          <p:nvPr/>
        </p:nvSpPr>
        <p:spPr>
          <a:xfrm>
            <a:off x="7369203" y="2871280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61C471C0-C497-B9CE-BB5E-5FB5ED90EC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61108" y="2879893"/>
            <a:ext cx="317298" cy="373804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4979792D-166E-009A-40FF-2CF134965F60}"/>
              </a:ext>
            </a:extLst>
          </p:cNvPr>
          <p:cNvSpPr txBox="1"/>
          <p:nvPr/>
        </p:nvSpPr>
        <p:spPr>
          <a:xfrm>
            <a:off x="7770100" y="2940040"/>
            <a:ext cx="101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pic>
        <p:nvPicPr>
          <p:cNvPr id="180" name="Graphic 17">
            <a:extLst>
              <a:ext uri="{FF2B5EF4-FFF2-40B4-BE49-F238E27FC236}">
                <a16:creationId xmlns:a16="http://schemas.microsoft.com/office/drawing/2014/main" id="{C83043ED-38B1-B84E-04A2-E4F2BBFC7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49" y="5450929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17">
            <a:extLst>
              <a:ext uri="{FF2B5EF4-FFF2-40B4-BE49-F238E27FC236}">
                <a16:creationId xmlns:a16="http://schemas.microsoft.com/office/drawing/2014/main" id="{7C0FFA33-1E93-957A-A40E-199F0565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10" y="5563859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17">
            <a:extLst>
              <a:ext uri="{FF2B5EF4-FFF2-40B4-BE49-F238E27FC236}">
                <a16:creationId xmlns:a16="http://schemas.microsoft.com/office/drawing/2014/main" id="{A0DDBB54-CE69-9C19-D782-2F01A57CF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635" y="5698151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TextBox 11">
            <a:extLst>
              <a:ext uri="{FF2B5EF4-FFF2-40B4-BE49-F238E27FC236}">
                <a16:creationId xmlns:a16="http://schemas.microsoft.com/office/drawing/2014/main" id="{060510A5-4DB2-7E9B-2875-09890D4E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6370" y="2912657"/>
            <a:ext cx="17155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184" name="Graphic 183">
            <a:extLst>
              <a:ext uri="{FF2B5EF4-FFF2-40B4-BE49-F238E27FC236}">
                <a16:creationId xmlns:a16="http://schemas.microsoft.com/office/drawing/2014/main" id="{61FC3BC0-A3DD-4A21-7D9A-6C598B7B7A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21930" y="3210639"/>
            <a:ext cx="600645" cy="600645"/>
          </a:xfrm>
          <a:prstGeom prst="rect">
            <a:avLst/>
          </a:prstGeom>
        </p:spPr>
      </p:pic>
      <p:sp>
        <p:nvSpPr>
          <p:cNvPr id="185" name="TextBox 11">
            <a:extLst>
              <a:ext uri="{FF2B5EF4-FFF2-40B4-BE49-F238E27FC236}">
                <a16:creationId xmlns:a16="http://schemas.microsoft.com/office/drawing/2014/main" id="{3DB289D7-0842-ABEF-4BB4-01A86511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874" y="3811284"/>
            <a:ext cx="17155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66D03571-37ED-9DC7-0BE5-9810E1802FD5}"/>
              </a:ext>
            </a:extLst>
          </p:cNvPr>
          <p:cNvCxnSpPr>
            <a:cxnSpLocks/>
          </p:cNvCxnSpPr>
          <p:nvPr/>
        </p:nvCxnSpPr>
        <p:spPr>
          <a:xfrm flipV="1">
            <a:off x="4429617" y="4195522"/>
            <a:ext cx="4032456" cy="200032"/>
          </a:xfrm>
          <a:prstGeom prst="bentConnector3">
            <a:avLst>
              <a:gd name="adj1" fmla="val 998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C5069FD9-A3BE-EA8A-8A6F-47216A19040E}"/>
              </a:ext>
            </a:extLst>
          </p:cNvPr>
          <p:cNvCxnSpPr>
            <a:cxnSpLocks/>
          </p:cNvCxnSpPr>
          <p:nvPr/>
        </p:nvCxnSpPr>
        <p:spPr>
          <a:xfrm>
            <a:off x="4440341" y="4833112"/>
            <a:ext cx="3990989" cy="189375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Graphic 14">
            <a:extLst>
              <a:ext uri="{FF2B5EF4-FFF2-40B4-BE49-F238E27FC236}">
                <a16:creationId xmlns:a16="http://schemas.microsoft.com/office/drawing/2014/main" id="{6326966B-849A-C9FB-CC11-FD30365C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502151" y="5246453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14">
            <a:extLst>
              <a:ext uri="{FF2B5EF4-FFF2-40B4-BE49-F238E27FC236}">
                <a16:creationId xmlns:a16="http://schemas.microsoft.com/office/drawing/2014/main" id="{0F621F68-2F5F-0F91-4CFA-767E9AD0A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3633579" y="5242974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6">
            <a:extLst>
              <a:ext uri="{FF2B5EF4-FFF2-40B4-BE49-F238E27FC236}">
                <a16:creationId xmlns:a16="http://schemas.microsoft.com/office/drawing/2014/main" id="{8A89C8D0-15FB-BB95-1D4D-0D63FF34D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4029749" y="4649120"/>
            <a:ext cx="403254" cy="4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ounded Rectangle 39">
            <a:extLst>
              <a:ext uri="{FF2B5EF4-FFF2-40B4-BE49-F238E27FC236}">
                <a16:creationId xmlns:a16="http://schemas.microsoft.com/office/drawing/2014/main" id="{F6B35418-74E8-B14F-A7F9-B96A3D895E30}"/>
              </a:ext>
            </a:extLst>
          </p:cNvPr>
          <p:cNvSpPr/>
          <p:nvPr/>
        </p:nvSpPr>
        <p:spPr>
          <a:xfrm>
            <a:off x="2432552" y="4666399"/>
            <a:ext cx="1995541" cy="4114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Workload Segment</a:t>
            </a:r>
          </a:p>
        </p:txBody>
      </p:sp>
      <p:sp>
        <p:nvSpPr>
          <p:cNvPr id="78" name="Rounded Rectangle 41">
            <a:extLst>
              <a:ext uri="{FF2B5EF4-FFF2-40B4-BE49-F238E27FC236}">
                <a16:creationId xmlns:a16="http://schemas.microsoft.com/office/drawing/2014/main" id="{195E2527-4B14-434B-802E-F6C27E1897CE}"/>
              </a:ext>
            </a:extLst>
          </p:cNvPr>
          <p:cNvSpPr/>
          <p:nvPr/>
        </p:nvSpPr>
        <p:spPr>
          <a:xfrm>
            <a:off x="2432553" y="4191167"/>
            <a:ext cx="1995964" cy="4074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SDWAN Segment</a:t>
            </a:r>
          </a:p>
        </p:txBody>
      </p:sp>
      <p:pic>
        <p:nvPicPr>
          <p:cNvPr id="193" name="Graphic 10">
            <a:extLst>
              <a:ext uri="{FF2B5EF4-FFF2-40B4-BE49-F238E27FC236}">
                <a16:creationId xmlns:a16="http://schemas.microsoft.com/office/drawing/2014/main" id="{DB6C8A84-D459-77F5-1652-3DA6CF29D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32" y="4186302"/>
            <a:ext cx="600645" cy="60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" name="TextBox 20">
            <a:extLst>
              <a:ext uri="{FF2B5EF4-FFF2-40B4-BE49-F238E27FC236}">
                <a16:creationId xmlns:a16="http://schemas.microsoft.com/office/drawing/2014/main" id="{DE32C231-A3D8-6DCA-191A-06FB04DB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083" y="479214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95" name="Graphic 17">
            <a:extLst>
              <a:ext uri="{FF2B5EF4-FFF2-40B4-BE49-F238E27FC236}">
                <a16:creationId xmlns:a16="http://schemas.microsoft.com/office/drawing/2014/main" id="{8BF34E3E-72DE-9DCB-EF61-D8E8011B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32" y="5094141"/>
            <a:ext cx="600645" cy="60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" name="TextBox 11">
            <a:extLst>
              <a:ext uri="{FF2B5EF4-FFF2-40B4-BE49-F238E27FC236}">
                <a16:creationId xmlns:a16="http://schemas.microsoft.com/office/drawing/2014/main" id="{85E105C3-3564-28B0-A6BF-183E7201C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749" y="571137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97" name="Graphic 7">
            <a:extLst>
              <a:ext uri="{FF2B5EF4-FFF2-40B4-BE49-F238E27FC236}">
                <a16:creationId xmlns:a16="http://schemas.microsoft.com/office/drawing/2014/main" id="{DEA77ED3-F74E-D563-331C-F0464DF2F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2296400" y="2811124"/>
            <a:ext cx="384118" cy="38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E00CC5F-19E9-5661-DECF-75433C61C14C}"/>
              </a:ext>
            </a:extLst>
          </p:cNvPr>
          <p:cNvSpPr txBox="1"/>
          <p:nvPr/>
        </p:nvSpPr>
        <p:spPr>
          <a:xfrm>
            <a:off x="2605737" y="5927657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05816A-DB0B-5A3F-A47A-DC7EA933D560}"/>
              </a:ext>
            </a:extLst>
          </p:cNvPr>
          <p:cNvSpPr txBox="1"/>
          <p:nvPr/>
        </p:nvSpPr>
        <p:spPr>
          <a:xfrm>
            <a:off x="3737653" y="5925708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AAE711-16D5-8C5B-3DA6-3373C3950B76}"/>
              </a:ext>
            </a:extLst>
          </p:cNvPr>
          <p:cNvSpPr/>
          <p:nvPr/>
        </p:nvSpPr>
        <p:spPr>
          <a:xfrm>
            <a:off x="2218673" y="3251372"/>
            <a:ext cx="2415651" cy="30829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Network</a:t>
            </a:r>
          </a:p>
        </p:txBody>
      </p:sp>
      <p:pic>
        <p:nvPicPr>
          <p:cNvPr id="84" name="Graphic 31">
            <a:extLst>
              <a:ext uri="{FF2B5EF4-FFF2-40B4-BE49-F238E27FC236}">
                <a16:creationId xmlns:a16="http://schemas.microsoft.com/office/drawing/2014/main" id="{749A594C-1CE5-D459-3D1B-AE61C187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2466915" y="4248526"/>
            <a:ext cx="297718" cy="29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31">
            <a:extLst>
              <a:ext uri="{FF2B5EF4-FFF2-40B4-BE49-F238E27FC236}">
                <a16:creationId xmlns:a16="http://schemas.microsoft.com/office/drawing/2014/main" id="{84E87AE7-7F6B-A9A1-EFA3-2FF82DE5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2466915" y="4724769"/>
            <a:ext cx="297718" cy="29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41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2">
            <a:extLst>
              <a:ext uri="{FF2B5EF4-FFF2-40B4-BE49-F238E27FC236}">
                <a16:creationId xmlns:a16="http://schemas.microsoft.com/office/drawing/2014/main" id="{EF61A98B-F385-7847-9E66-D170F62A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65" y="4347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A622F839-D95F-6B4A-A51D-0F30D8A0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608" y="767101"/>
            <a:ext cx="1073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CCF82-4E8C-144B-AA76-F1A040E74173}"/>
              </a:ext>
            </a:extLst>
          </p:cNvPr>
          <p:cNvSpPr/>
          <p:nvPr/>
        </p:nvSpPr>
        <p:spPr>
          <a:xfrm>
            <a:off x="1912888" y="2084352"/>
            <a:ext cx="9425672" cy="44527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239B514-D688-784C-ACAC-E67281979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12888" y="2084352"/>
            <a:ext cx="374455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3521E2-E9F9-5A4B-9898-823F73E8996B}"/>
              </a:ext>
            </a:extLst>
          </p:cNvPr>
          <p:cNvSpPr/>
          <p:nvPr/>
        </p:nvSpPr>
        <p:spPr>
          <a:xfrm>
            <a:off x="5048894" y="2294810"/>
            <a:ext cx="2127531" cy="403952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AC3-4E5E-EE40-AB53-7910611C0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4076" y="2297746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679D8E72-153D-4748-95DA-21BDEB86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95" y="356425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D404C08-3D87-9E42-81FF-832055C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095" y="390775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CAFE552-B6EC-9443-917A-A09409ED6B0E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4428517" y="4178796"/>
            <a:ext cx="1677686" cy="2161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0F7AE-E913-D04B-AF22-62769263D5D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184380" y="1487077"/>
            <a:ext cx="3277" cy="8077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1FCB92-FE9D-3143-8B22-714F1933A646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8466289" y="1493665"/>
            <a:ext cx="1787" cy="8102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3C92C3C-6DFA-234A-804F-5B81DD2C854D}"/>
              </a:ext>
            </a:extLst>
          </p:cNvPr>
          <p:cNvCxnSpPr>
            <a:stCxn id="16" idx="0"/>
          </p:cNvCxnSpPr>
          <p:nvPr/>
        </p:nvCxnSpPr>
        <p:spPr>
          <a:xfrm rot="16200000" flipH="1">
            <a:off x="4918594" y="-800839"/>
            <a:ext cx="26518" cy="2497677"/>
          </a:xfrm>
          <a:prstGeom prst="bentConnector3">
            <a:avLst>
              <a:gd name="adj1" fmla="val -86205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71D1E72-6A44-A949-A6A2-EB8308F694D5}"/>
              </a:ext>
            </a:extLst>
          </p:cNvPr>
          <p:cNvCxnSpPr>
            <a:cxnSpLocks/>
          </p:cNvCxnSpPr>
          <p:nvPr/>
        </p:nvCxnSpPr>
        <p:spPr>
          <a:xfrm>
            <a:off x="3654241" y="196451"/>
            <a:ext cx="4813451" cy="264807"/>
          </a:xfrm>
          <a:prstGeom prst="bentConnector3">
            <a:avLst>
              <a:gd name="adj1" fmla="val 99913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752EC8-2931-AE4E-AF9B-E1D0D33385E4}"/>
              </a:ext>
            </a:extLst>
          </p:cNvPr>
          <p:cNvSpPr/>
          <p:nvPr/>
        </p:nvSpPr>
        <p:spPr>
          <a:xfrm>
            <a:off x="5142189" y="3241328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59BAB1-9B89-A84E-B1D8-E7937ECFB58D}"/>
              </a:ext>
            </a:extLst>
          </p:cNvPr>
          <p:cNvSpPr/>
          <p:nvPr/>
        </p:nvSpPr>
        <p:spPr>
          <a:xfrm>
            <a:off x="6164671" y="3248020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27" name="Graphic 17">
            <a:extLst>
              <a:ext uri="{FF2B5EF4-FFF2-40B4-BE49-F238E27FC236}">
                <a16:creationId xmlns:a16="http://schemas.microsoft.com/office/drawing/2014/main" id="{6E6AC43D-8B54-7D49-8E71-59319542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93" y="357921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8">
            <a:extLst>
              <a:ext uri="{FF2B5EF4-FFF2-40B4-BE49-F238E27FC236}">
                <a16:creationId xmlns:a16="http://schemas.microsoft.com/office/drawing/2014/main" id="{357B3864-6BC8-CA48-87FD-6245F5E4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190" y="3901150"/>
            <a:ext cx="1117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BDA9AC-1F3A-E4E9-8C23-DB901F5AB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7459" y="1140771"/>
            <a:ext cx="900396" cy="346306"/>
          </a:xfrm>
          <a:prstGeom prst="rect">
            <a:avLst/>
          </a:prstGeom>
        </p:spPr>
      </p:pic>
      <p:pic>
        <p:nvPicPr>
          <p:cNvPr id="126" name="Google Shape;921;p8">
            <a:extLst>
              <a:ext uri="{FF2B5EF4-FFF2-40B4-BE49-F238E27FC236}">
                <a16:creationId xmlns:a16="http://schemas.microsoft.com/office/drawing/2014/main" id="{0FD9AECB-188C-342B-D436-5E19F84F43F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619499" y="793726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718A9962-0EC1-0026-D6CC-9DEC4A16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94" y="457793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96EFD-35CF-D1AB-CA35-158B23C287A5}"/>
              </a:ext>
            </a:extLst>
          </p:cNvPr>
          <p:cNvSpPr txBox="1"/>
          <p:nvPr/>
        </p:nvSpPr>
        <p:spPr>
          <a:xfrm>
            <a:off x="5973443" y="423350"/>
            <a:ext cx="69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</a:t>
            </a:r>
          </a:p>
          <a:p>
            <a:r>
              <a:rPr lang="en-US" sz="1400" dirty="0"/>
              <a:t>Branch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49B1985-7985-DD4D-2C0C-57158396F3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6091" y="1147359"/>
            <a:ext cx="900396" cy="346306"/>
          </a:xfrm>
          <a:prstGeom prst="rect">
            <a:avLst/>
          </a:prstGeom>
        </p:spPr>
      </p:pic>
      <p:pic>
        <p:nvPicPr>
          <p:cNvPr id="133" name="Google Shape;921;p8">
            <a:extLst>
              <a:ext uri="{FF2B5EF4-FFF2-40B4-BE49-F238E27FC236}">
                <a16:creationId xmlns:a16="http://schemas.microsoft.com/office/drawing/2014/main" id="{94EB5EB3-84CF-03B3-A2C8-E4E812C4132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90895" y="800314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raphic 17">
            <a:extLst>
              <a:ext uri="{FF2B5EF4-FFF2-40B4-BE49-F238E27FC236}">
                <a16:creationId xmlns:a16="http://schemas.microsoft.com/office/drawing/2014/main" id="{24E23A38-132B-CC22-B4D1-A9CBB37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690" y="464381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6CA6B62-828B-3CD5-DC4C-26C887D40BAB}"/>
              </a:ext>
            </a:extLst>
          </p:cNvPr>
          <p:cNvSpPr txBox="1"/>
          <p:nvPr/>
        </p:nvSpPr>
        <p:spPr>
          <a:xfrm>
            <a:off x="8344839" y="429938"/>
            <a:ext cx="87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York</a:t>
            </a:r>
          </a:p>
          <a:p>
            <a:r>
              <a:rPr lang="en-US" sz="1400" dirty="0"/>
              <a:t>Branch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7AACF1-63C6-0E7C-D201-D0CF1D9DC104}"/>
              </a:ext>
            </a:extLst>
          </p:cNvPr>
          <p:cNvSpPr/>
          <p:nvPr/>
        </p:nvSpPr>
        <p:spPr>
          <a:xfrm>
            <a:off x="5044076" y="2843897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F3C5CCDA-42C8-2E3D-D677-9C302DCCE7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5981" y="2852510"/>
            <a:ext cx="317298" cy="37380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17FED93-A86D-537C-4709-17B1228ADE7D}"/>
              </a:ext>
            </a:extLst>
          </p:cNvPr>
          <p:cNvSpPr txBox="1"/>
          <p:nvPr/>
        </p:nvSpPr>
        <p:spPr>
          <a:xfrm>
            <a:off x="5444973" y="2912657"/>
            <a:ext cx="101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pic>
        <p:nvPicPr>
          <p:cNvPr id="163" name="Graphic 19">
            <a:extLst>
              <a:ext uri="{FF2B5EF4-FFF2-40B4-BE49-F238E27FC236}">
                <a16:creationId xmlns:a16="http://schemas.microsoft.com/office/drawing/2014/main" id="{AB873EFE-C726-1CDF-FC43-8017E2B8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535" y="2307616"/>
            <a:ext cx="605041" cy="60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D052A84F-5CC8-07B6-3177-40371D09A24A}"/>
              </a:ext>
            </a:extLst>
          </p:cNvPr>
          <p:cNvSpPr/>
          <p:nvPr/>
        </p:nvSpPr>
        <p:spPr>
          <a:xfrm>
            <a:off x="7374021" y="2322193"/>
            <a:ext cx="2127531" cy="403952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65BAE6B6-AF62-AE00-A3F5-6C70D71B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9203" y="2325129"/>
            <a:ext cx="381000" cy="381000"/>
          </a:xfrm>
          <a:prstGeom prst="rect">
            <a:avLst/>
          </a:prstGeom>
        </p:spPr>
      </p:pic>
      <p:pic>
        <p:nvPicPr>
          <p:cNvPr id="168" name="Graphic 17">
            <a:extLst>
              <a:ext uri="{FF2B5EF4-FFF2-40B4-BE49-F238E27FC236}">
                <a16:creationId xmlns:a16="http://schemas.microsoft.com/office/drawing/2014/main" id="{91B6BE19-43FF-38DA-267D-06692E26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22" y="3591640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TextBox 18">
            <a:extLst>
              <a:ext uri="{FF2B5EF4-FFF2-40B4-BE49-F238E27FC236}">
                <a16:creationId xmlns:a16="http://schemas.microsoft.com/office/drawing/2014/main" id="{FEE1ECB7-27CB-C3CC-B571-FC50FF194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222" y="3935134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A6D5694-D506-4E52-00F3-A611E6258883}"/>
              </a:ext>
            </a:extLst>
          </p:cNvPr>
          <p:cNvSpPr/>
          <p:nvPr/>
        </p:nvSpPr>
        <p:spPr>
          <a:xfrm>
            <a:off x="7467316" y="3268711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CAA9738-EE89-D025-EF4B-2B39E58D6024}"/>
              </a:ext>
            </a:extLst>
          </p:cNvPr>
          <p:cNvSpPr/>
          <p:nvPr/>
        </p:nvSpPr>
        <p:spPr>
          <a:xfrm>
            <a:off x="8489798" y="3275403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75" name="Graphic 17">
            <a:extLst>
              <a:ext uri="{FF2B5EF4-FFF2-40B4-BE49-F238E27FC236}">
                <a16:creationId xmlns:a16="http://schemas.microsoft.com/office/drawing/2014/main" id="{B481A8FF-A39F-CD7F-305A-523C7FAC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120" y="3606599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Box 18">
            <a:extLst>
              <a:ext uri="{FF2B5EF4-FFF2-40B4-BE49-F238E27FC236}">
                <a16:creationId xmlns:a16="http://schemas.microsoft.com/office/drawing/2014/main" id="{69EBE062-342E-C6DF-A7FD-1D1A0D2FA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17" y="3928533"/>
            <a:ext cx="1117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81A1665-725F-FD4D-6573-B5E883A265F0}"/>
              </a:ext>
            </a:extLst>
          </p:cNvPr>
          <p:cNvSpPr/>
          <p:nvPr/>
        </p:nvSpPr>
        <p:spPr>
          <a:xfrm>
            <a:off x="7369203" y="2871280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61C471C0-C497-B9CE-BB5E-5FB5ED90EC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61108" y="2879893"/>
            <a:ext cx="317298" cy="373804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4979792D-166E-009A-40FF-2CF134965F60}"/>
              </a:ext>
            </a:extLst>
          </p:cNvPr>
          <p:cNvSpPr txBox="1"/>
          <p:nvPr/>
        </p:nvSpPr>
        <p:spPr>
          <a:xfrm>
            <a:off x="7770100" y="2940040"/>
            <a:ext cx="101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sp>
        <p:nvSpPr>
          <p:cNvPr id="183" name="TextBox 11">
            <a:extLst>
              <a:ext uri="{FF2B5EF4-FFF2-40B4-BE49-F238E27FC236}">
                <a16:creationId xmlns:a16="http://schemas.microsoft.com/office/drawing/2014/main" id="{060510A5-4DB2-7E9B-2875-09890D4E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6370" y="2912657"/>
            <a:ext cx="17155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184" name="Graphic 183">
            <a:extLst>
              <a:ext uri="{FF2B5EF4-FFF2-40B4-BE49-F238E27FC236}">
                <a16:creationId xmlns:a16="http://schemas.microsoft.com/office/drawing/2014/main" id="{61FC3BC0-A3DD-4A21-7D9A-6C598B7B7A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21930" y="3210639"/>
            <a:ext cx="600645" cy="600645"/>
          </a:xfrm>
          <a:prstGeom prst="rect">
            <a:avLst/>
          </a:prstGeom>
        </p:spPr>
      </p:pic>
      <p:sp>
        <p:nvSpPr>
          <p:cNvPr id="185" name="TextBox 11">
            <a:extLst>
              <a:ext uri="{FF2B5EF4-FFF2-40B4-BE49-F238E27FC236}">
                <a16:creationId xmlns:a16="http://schemas.microsoft.com/office/drawing/2014/main" id="{3DB289D7-0842-ABEF-4BB4-01A86511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874" y="3811284"/>
            <a:ext cx="17155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66D03571-37ED-9DC7-0BE5-9810E1802FD5}"/>
              </a:ext>
            </a:extLst>
          </p:cNvPr>
          <p:cNvCxnSpPr>
            <a:cxnSpLocks/>
          </p:cNvCxnSpPr>
          <p:nvPr/>
        </p:nvCxnSpPr>
        <p:spPr>
          <a:xfrm flipV="1">
            <a:off x="4429617" y="4195522"/>
            <a:ext cx="4032456" cy="200032"/>
          </a:xfrm>
          <a:prstGeom prst="bentConnector3">
            <a:avLst>
              <a:gd name="adj1" fmla="val 998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0">
            <a:extLst>
              <a:ext uri="{FF2B5EF4-FFF2-40B4-BE49-F238E27FC236}">
                <a16:creationId xmlns:a16="http://schemas.microsoft.com/office/drawing/2014/main" id="{DB6C8A84-D459-77F5-1652-3DA6CF29D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32" y="4186302"/>
            <a:ext cx="600645" cy="60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" name="TextBox 20">
            <a:extLst>
              <a:ext uri="{FF2B5EF4-FFF2-40B4-BE49-F238E27FC236}">
                <a16:creationId xmlns:a16="http://schemas.microsoft.com/office/drawing/2014/main" id="{DE32C231-A3D8-6DCA-191A-06FB04DB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083" y="479214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95" name="Graphic 17">
            <a:extLst>
              <a:ext uri="{FF2B5EF4-FFF2-40B4-BE49-F238E27FC236}">
                <a16:creationId xmlns:a16="http://schemas.microsoft.com/office/drawing/2014/main" id="{8BF34E3E-72DE-9DCB-EF61-D8E8011B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32" y="5094141"/>
            <a:ext cx="600645" cy="60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" name="TextBox 11">
            <a:extLst>
              <a:ext uri="{FF2B5EF4-FFF2-40B4-BE49-F238E27FC236}">
                <a16:creationId xmlns:a16="http://schemas.microsoft.com/office/drawing/2014/main" id="{85E105C3-3564-28B0-A6BF-183E7201C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749" y="571137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349E0E7-AA4F-FB94-FCF8-3E769E33519A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428783" y="4396275"/>
            <a:ext cx="1683171" cy="11345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510B38-5E97-1BA5-C7CE-40C120ED99B8}"/>
              </a:ext>
            </a:extLst>
          </p:cNvPr>
          <p:cNvSpPr txBox="1"/>
          <p:nvPr/>
        </p:nvSpPr>
        <p:spPr>
          <a:xfrm>
            <a:off x="5469182" y="5530844"/>
            <a:ext cx="12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D3EFE1A6-FF08-C8C5-0A6A-8A11D5862EA3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414999" y="4389399"/>
            <a:ext cx="4034657" cy="11474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318B411-383D-25F0-5D93-CED2E85B57EA}"/>
              </a:ext>
            </a:extLst>
          </p:cNvPr>
          <p:cNvSpPr txBox="1"/>
          <p:nvPr/>
        </p:nvSpPr>
        <p:spPr>
          <a:xfrm>
            <a:off x="7806884" y="5536815"/>
            <a:ext cx="12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33E528B-AABA-8B51-51A6-016DAE79E1EA}"/>
              </a:ext>
            </a:extLst>
          </p:cNvPr>
          <p:cNvSpPr/>
          <p:nvPr/>
        </p:nvSpPr>
        <p:spPr>
          <a:xfrm>
            <a:off x="2974224" y="5297704"/>
            <a:ext cx="927432" cy="326832"/>
          </a:xfrm>
          <a:prstGeom prst="arc">
            <a:avLst>
              <a:gd name="adj1" fmla="val 12024186"/>
              <a:gd name="adj2" fmla="val 20389599"/>
            </a:avLst>
          </a:prstGeom>
          <a:ln w="9525" cap="rnd">
            <a:solidFill>
              <a:schemeClr val="tx1"/>
            </a:solidFill>
            <a:prstDash val="sysDash"/>
            <a:miter lim="800000"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17987E-1171-B453-D375-8487BEE31F93}"/>
              </a:ext>
            </a:extLst>
          </p:cNvPr>
          <p:cNvSpPr/>
          <p:nvPr/>
        </p:nvSpPr>
        <p:spPr>
          <a:xfrm>
            <a:off x="2291206" y="2784959"/>
            <a:ext cx="2261961" cy="357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012747-8F3E-B070-12EB-EA14BAB6C6D0}"/>
              </a:ext>
            </a:extLst>
          </p:cNvPr>
          <p:cNvSpPr/>
          <p:nvPr/>
        </p:nvSpPr>
        <p:spPr>
          <a:xfrm>
            <a:off x="2400337" y="3484574"/>
            <a:ext cx="967181" cy="27412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7CA6ED95-C4E1-7437-8FC0-517E769C8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2661" y="3491405"/>
            <a:ext cx="197416" cy="197416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03F3D6A-568D-5D75-695D-7A79B715E235}"/>
              </a:ext>
            </a:extLst>
          </p:cNvPr>
          <p:cNvSpPr/>
          <p:nvPr/>
        </p:nvSpPr>
        <p:spPr>
          <a:xfrm>
            <a:off x="3502162" y="3482952"/>
            <a:ext cx="973766" cy="276338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77EAFA5F-5959-98D6-A699-C75883EFB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5368" y="3491405"/>
            <a:ext cx="197416" cy="19741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E8619E8-AA8F-F417-7F36-2A8F791CFD53}"/>
              </a:ext>
            </a:extLst>
          </p:cNvPr>
          <p:cNvSpPr txBox="1"/>
          <p:nvPr/>
        </p:nvSpPr>
        <p:spPr>
          <a:xfrm>
            <a:off x="2587344" y="3456430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925487-D69F-6082-9994-3FA160C3CFFB}"/>
              </a:ext>
            </a:extLst>
          </p:cNvPr>
          <p:cNvSpPr txBox="1"/>
          <p:nvPr/>
        </p:nvSpPr>
        <p:spPr>
          <a:xfrm>
            <a:off x="3690051" y="3456313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53DEA13-FEE1-23F6-0EC4-B4163D372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2506014" y="5227791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4">
            <a:extLst>
              <a:ext uri="{FF2B5EF4-FFF2-40B4-BE49-F238E27FC236}">
                <a16:creationId xmlns:a16="http://schemas.microsoft.com/office/drawing/2014/main" id="{6CC0C8C7-E013-CCB7-FA6A-021C8229E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637442" y="5224312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ounded Rectangle 41">
            <a:extLst>
              <a:ext uri="{FF2B5EF4-FFF2-40B4-BE49-F238E27FC236}">
                <a16:creationId xmlns:a16="http://schemas.microsoft.com/office/drawing/2014/main" id="{02942CD3-89D3-BCF3-B19C-E53AA4BE214C}"/>
              </a:ext>
            </a:extLst>
          </p:cNvPr>
          <p:cNvSpPr/>
          <p:nvPr/>
        </p:nvSpPr>
        <p:spPr>
          <a:xfrm>
            <a:off x="2436416" y="4172505"/>
            <a:ext cx="1995964" cy="4074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SDWAN Segment</a:t>
            </a:r>
          </a:p>
        </p:txBody>
      </p:sp>
      <p:pic>
        <p:nvPicPr>
          <p:cNvPr id="91" name="Graphic 7">
            <a:extLst>
              <a:ext uri="{FF2B5EF4-FFF2-40B4-BE49-F238E27FC236}">
                <a16:creationId xmlns:a16="http://schemas.microsoft.com/office/drawing/2014/main" id="{9C2C9BA2-5045-4C11-4C87-DE0F6943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2300263" y="2792462"/>
            <a:ext cx="384118" cy="38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874C72D8-DBC7-2DBC-A8CA-F25C40C74E8E}"/>
              </a:ext>
            </a:extLst>
          </p:cNvPr>
          <p:cNvSpPr txBox="1"/>
          <p:nvPr/>
        </p:nvSpPr>
        <p:spPr>
          <a:xfrm>
            <a:off x="2609600" y="5908995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A84AA4E-9748-56DD-A12F-324B099FA586}"/>
              </a:ext>
            </a:extLst>
          </p:cNvPr>
          <p:cNvSpPr txBox="1"/>
          <p:nvPr/>
        </p:nvSpPr>
        <p:spPr>
          <a:xfrm>
            <a:off x="3741516" y="5907046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950C31F-90A9-3A6C-CFD0-41582207AD9D}"/>
              </a:ext>
            </a:extLst>
          </p:cNvPr>
          <p:cNvSpPr/>
          <p:nvPr/>
        </p:nvSpPr>
        <p:spPr>
          <a:xfrm>
            <a:off x="2222536" y="3232710"/>
            <a:ext cx="2415651" cy="30829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Network</a:t>
            </a:r>
          </a:p>
        </p:txBody>
      </p:sp>
      <p:pic>
        <p:nvPicPr>
          <p:cNvPr id="95" name="Graphic 31">
            <a:extLst>
              <a:ext uri="{FF2B5EF4-FFF2-40B4-BE49-F238E27FC236}">
                <a16:creationId xmlns:a16="http://schemas.microsoft.com/office/drawing/2014/main" id="{6F1CB628-1A83-449F-0B9E-42E0BCA6A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2470778" y="4229864"/>
            <a:ext cx="297718" cy="29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63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2">
            <a:extLst>
              <a:ext uri="{FF2B5EF4-FFF2-40B4-BE49-F238E27FC236}">
                <a16:creationId xmlns:a16="http://schemas.microsoft.com/office/drawing/2014/main" id="{EF61A98B-F385-7847-9E66-D170F62A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117" y="31605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A622F839-D95F-6B4A-A51D-0F30D8A0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660" y="648416"/>
            <a:ext cx="1073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CCF82-4E8C-144B-AA76-F1A040E74173}"/>
              </a:ext>
            </a:extLst>
          </p:cNvPr>
          <p:cNvSpPr/>
          <p:nvPr/>
        </p:nvSpPr>
        <p:spPr>
          <a:xfrm>
            <a:off x="133815" y="1660697"/>
            <a:ext cx="11920653" cy="5144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239B514-D688-784C-ACAC-E67281979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3815" y="1658356"/>
            <a:ext cx="374455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3521E2-E9F9-5A4B-9898-823F73E8996B}"/>
              </a:ext>
            </a:extLst>
          </p:cNvPr>
          <p:cNvSpPr/>
          <p:nvPr/>
        </p:nvSpPr>
        <p:spPr>
          <a:xfrm>
            <a:off x="315061" y="2104078"/>
            <a:ext cx="3990711" cy="462402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Region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AC3-4E5E-EE40-AB53-7910611C0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363" y="2102813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679D8E72-153D-4748-95DA-21BDEB86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59" y="378128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D404C08-3D87-9E42-81FF-832055C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59" y="412478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0F7AE-E913-D04B-AF22-62769263D5D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006106" y="1347464"/>
            <a:ext cx="19382" cy="9899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1FCB92-FE9D-3143-8B22-714F1933A646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9614940" y="1376560"/>
            <a:ext cx="0" cy="9608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3C92C3C-6DFA-234A-804F-5B81DD2C854D}"/>
              </a:ext>
            </a:extLst>
          </p:cNvPr>
          <p:cNvCxnSpPr>
            <a:cxnSpLocks/>
            <a:stCxn id="16" idx="0"/>
            <a:endCxn id="12" idx="0"/>
          </p:cNvCxnSpPr>
          <p:nvPr/>
        </p:nvCxnSpPr>
        <p:spPr>
          <a:xfrm rot="16200000" flipV="1">
            <a:off x="4035104" y="-1593908"/>
            <a:ext cx="32318" cy="3787608"/>
          </a:xfrm>
          <a:prstGeom prst="bentConnector3">
            <a:avLst>
              <a:gd name="adj1" fmla="val 80734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71D1E72-6A44-A949-A6A2-EB8308F694D5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945067" y="53040"/>
            <a:ext cx="3983863" cy="2597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752EC8-2931-AE4E-AF9B-E1D0D33385E4}"/>
              </a:ext>
            </a:extLst>
          </p:cNvPr>
          <p:cNvSpPr/>
          <p:nvPr/>
        </p:nvSpPr>
        <p:spPr>
          <a:xfrm>
            <a:off x="632685" y="2523741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BDA9AC-1F3A-E4E9-8C23-DB901F5AB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5290" y="1001158"/>
            <a:ext cx="900396" cy="346306"/>
          </a:xfrm>
          <a:prstGeom prst="rect">
            <a:avLst/>
          </a:prstGeom>
        </p:spPr>
      </p:pic>
      <p:pic>
        <p:nvPicPr>
          <p:cNvPr id="126" name="Google Shape;921;p8">
            <a:extLst>
              <a:ext uri="{FF2B5EF4-FFF2-40B4-BE49-F238E27FC236}">
                <a16:creationId xmlns:a16="http://schemas.microsoft.com/office/drawing/2014/main" id="{0FD9AECB-188C-342B-D436-5E19F84F43F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57330" y="654113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718A9962-0EC1-0026-D6CC-9DEC4A16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25" y="318180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96EFD-35CF-D1AB-CA35-158B23C287A5}"/>
              </a:ext>
            </a:extLst>
          </p:cNvPr>
          <p:cNvSpPr txBox="1"/>
          <p:nvPr/>
        </p:nvSpPr>
        <p:spPr>
          <a:xfrm>
            <a:off x="1811274" y="283737"/>
            <a:ext cx="69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</a:t>
            </a:r>
          </a:p>
          <a:p>
            <a:r>
              <a:rPr lang="en-US" sz="1400" dirty="0"/>
              <a:t>Branch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49B1985-7985-DD4D-2C0C-57158396F3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4742" y="1030254"/>
            <a:ext cx="900396" cy="346306"/>
          </a:xfrm>
          <a:prstGeom prst="rect">
            <a:avLst/>
          </a:prstGeom>
        </p:spPr>
      </p:pic>
      <p:pic>
        <p:nvPicPr>
          <p:cNvPr id="133" name="Google Shape;921;p8">
            <a:extLst>
              <a:ext uri="{FF2B5EF4-FFF2-40B4-BE49-F238E27FC236}">
                <a16:creationId xmlns:a16="http://schemas.microsoft.com/office/drawing/2014/main" id="{94EB5EB3-84CF-03B3-A2C8-E4E812C4132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139546" y="683209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raphic 17">
            <a:extLst>
              <a:ext uri="{FF2B5EF4-FFF2-40B4-BE49-F238E27FC236}">
                <a16:creationId xmlns:a16="http://schemas.microsoft.com/office/drawing/2014/main" id="{24E23A38-132B-CC22-B4D1-A9CBB37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41" y="347276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6CA6B62-828B-3CD5-DC4C-26C887D40BAB}"/>
              </a:ext>
            </a:extLst>
          </p:cNvPr>
          <p:cNvSpPr txBox="1"/>
          <p:nvPr/>
        </p:nvSpPr>
        <p:spPr>
          <a:xfrm>
            <a:off x="9493490" y="312833"/>
            <a:ext cx="87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York</a:t>
            </a:r>
          </a:p>
          <a:p>
            <a:r>
              <a:rPr lang="en-US" sz="1400" dirty="0"/>
              <a:t>Branch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7AACF1-63C6-0E7C-D201-D0CF1D9DC104}"/>
              </a:ext>
            </a:extLst>
          </p:cNvPr>
          <p:cNvSpPr/>
          <p:nvPr/>
        </p:nvSpPr>
        <p:spPr>
          <a:xfrm>
            <a:off x="369046" y="2792629"/>
            <a:ext cx="3129395" cy="24723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F3C5CCDA-42C8-2E3D-D677-9C302DCCE7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247" y="2801244"/>
            <a:ext cx="317298" cy="37380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17FED93-A86D-537C-4709-17B1228ADE7D}"/>
              </a:ext>
            </a:extLst>
          </p:cNvPr>
          <p:cNvSpPr txBox="1"/>
          <p:nvPr/>
        </p:nvSpPr>
        <p:spPr>
          <a:xfrm>
            <a:off x="698028" y="2861389"/>
            <a:ext cx="101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B7912884-4A65-057D-C5BC-24D4EC7ED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537" y="3743422"/>
            <a:ext cx="8979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86" name="Graphic 13">
            <a:extLst>
              <a:ext uri="{FF2B5EF4-FFF2-40B4-BE49-F238E27FC236}">
                <a16:creationId xmlns:a16="http://schemas.microsoft.com/office/drawing/2014/main" id="{365AEB0D-61D2-E5FD-1F73-13C8C994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91" y="6176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24">
            <a:extLst>
              <a:ext uri="{FF2B5EF4-FFF2-40B4-BE49-F238E27FC236}">
                <a16:creationId xmlns:a16="http://schemas.microsoft.com/office/drawing/2014/main" id="{940F04C3-4B6A-03EC-C43B-C46B8900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62" y="5582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26">
            <a:extLst>
              <a:ext uri="{FF2B5EF4-FFF2-40B4-BE49-F238E27FC236}">
                <a16:creationId xmlns:a16="http://schemas.microsoft.com/office/drawing/2014/main" id="{C0AB8D28-915F-6E20-4B88-C665D14CA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640" y="5974614"/>
            <a:ext cx="8110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Update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B027BAC-25A8-0CBD-545B-6341CA5BAB3B}"/>
              </a:ext>
            </a:extLst>
          </p:cNvPr>
          <p:cNvSpPr/>
          <p:nvPr/>
        </p:nvSpPr>
        <p:spPr>
          <a:xfrm>
            <a:off x="388714" y="5634271"/>
            <a:ext cx="3129395" cy="104759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State Machine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61CA0E02-FE48-5B7C-0130-09B44AD8B7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8714" y="5625223"/>
            <a:ext cx="381000" cy="381000"/>
          </a:xfrm>
          <a:prstGeom prst="rect">
            <a:avLst/>
          </a:prstGeom>
        </p:spPr>
      </p:pic>
      <p:sp>
        <p:nvSpPr>
          <p:cNvPr id="93" name="TextBox 17">
            <a:extLst>
              <a:ext uri="{FF2B5EF4-FFF2-40B4-BE49-F238E27FC236}">
                <a16:creationId xmlns:a16="http://schemas.microsoft.com/office/drawing/2014/main" id="{470157F5-86AD-E8AC-623B-35A5BD18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673" y="6174417"/>
            <a:ext cx="20189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 CNP routes based on branch updates</a:t>
            </a:r>
          </a:p>
        </p:txBody>
      </p:sp>
      <p:pic>
        <p:nvPicPr>
          <p:cNvPr id="94" name="Graphic 13">
            <a:extLst>
              <a:ext uri="{FF2B5EF4-FFF2-40B4-BE49-F238E27FC236}">
                <a16:creationId xmlns:a16="http://schemas.microsoft.com/office/drawing/2014/main" id="{11CCB018-AA9B-9762-6B00-4BF0AC3BA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62" y="32622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A4F06E8A-2963-F55C-DE48-B59581790B56}"/>
              </a:ext>
            </a:extLst>
          </p:cNvPr>
          <p:cNvSpPr/>
          <p:nvPr/>
        </p:nvSpPr>
        <p:spPr>
          <a:xfrm>
            <a:off x="688363" y="3235025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14237694-0F60-A5A6-867F-1AA6BB96E3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8187" y="3251333"/>
            <a:ext cx="381000" cy="381000"/>
          </a:xfrm>
          <a:prstGeom prst="rect">
            <a:avLst/>
          </a:prstGeom>
        </p:spPr>
      </p:pic>
      <p:sp>
        <p:nvSpPr>
          <p:cNvPr id="106" name="TextBox 18">
            <a:extLst>
              <a:ext uri="{FF2B5EF4-FFF2-40B4-BE49-F238E27FC236}">
                <a16:creationId xmlns:a16="http://schemas.microsoft.com/office/drawing/2014/main" id="{D98B283F-7118-172F-083D-A5804FACE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19" y="4870494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107" name="Graphic 37">
            <a:extLst>
              <a:ext uri="{FF2B5EF4-FFF2-40B4-BE49-F238E27FC236}">
                <a16:creationId xmlns:a16="http://schemas.microsoft.com/office/drawing/2014/main" id="{CAF56D4F-5C9E-8E8C-D532-B8DF8E93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55" y="4411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Graphic 17">
            <a:extLst>
              <a:ext uri="{FF2B5EF4-FFF2-40B4-BE49-F238E27FC236}">
                <a16:creationId xmlns:a16="http://schemas.microsoft.com/office/drawing/2014/main" id="{BEB59AE2-54A5-61D2-0D83-923C4DBD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4" y="378128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8">
            <a:extLst>
              <a:ext uri="{FF2B5EF4-FFF2-40B4-BE49-F238E27FC236}">
                <a16:creationId xmlns:a16="http://schemas.microsoft.com/office/drawing/2014/main" id="{686F8B58-BF41-4224-51FB-9073FD81F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064" y="412478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683098-CCE6-A1A7-88CC-F10BFB984DA3}"/>
              </a:ext>
            </a:extLst>
          </p:cNvPr>
          <p:cNvSpPr/>
          <p:nvPr/>
        </p:nvSpPr>
        <p:spPr>
          <a:xfrm>
            <a:off x="2067890" y="2523741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F40084-B2C6-4348-64CA-09BBA846BFB4}"/>
              </a:ext>
            </a:extLst>
          </p:cNvPr>
          <p:cNvSpPr/>
          <p:nvPr/>
        </p:nvSpPr>
        <p:spPr>
          <a:xfrm>
            <a:off x="2123568" y="3235025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591B14A7-9011-1CF1-4FEE-A16FCF2B8D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13392" y="3251333"/>
            <a:ext cx="381000" cy="381000"/>
          </a:xfrm>
          <a:prstGeom prst="rect">
            <a:avLst/>
          </a:prstGeom>
        </p:spPr>
      </p:pic>
      <p:sp>
        <p:nvSpPr>
          <p:cNvPr id="114" name="TextBox 18">
            <a:extLst>
              <a:ext uri="{FF2B5EF4-FFF2-40B4-BE49-F238E27FC236}">
                <a16:creationId xmlns:a16="http://schemas.microsoft.com/office/drawing/2014/main" id="{49DA4021-F795-A7CA-88FC-FD064964A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24" y="4870494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119" name="Graphic 37">
            <a:extLst>
              <a:ext uri="{FF2B5EF4-FFF2-40B4-BE49-F238E27FC236}">
                <a16:creationId xmlns:a16="http://schemas.microsoft.com/office/drawing/2014/main" id="{99085C54-70C1-78CA-D910-12E9614A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60" y="4411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95960EC1-6BA2-3BF0-6444-138B1F9D5B4F}"/>
              </a:ext>
            </a:extLst>
          </p:cNvPr>
          <p:cNvSpPr/>
          <p:nvPr/>
        </p:nvSpPr>
        <p:spPr>
          <a:xfrm>
            <a:off x="7923895" y="2102813"/>
            <a:ext cx="3990711" cy="462402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Region</a:t>
            </a:r>
          </a:p>
        </p:txBody>
      </p:sp>
      <p:pic>
        <p:nvPicPr>
          <p:cNvPr id="206" name="Graphic 205">
            <a:extLst>
              <a:ext uri="{FF2B5EF4-FFF2-40B4-BE49-F238E27FC236}">
                <a16:creationId xmlns:a16="http://schemas.microsoft.com/office/drawing/2014/main" id="{55E83526-5018-C762-3587-52428D585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6197" y="2101548"/>
            <a:ext cx="381000" cy="381000"/>
          </a:xfrm>
          <a:prstGeom prst="rect">
            <a:avLst/>
          </a:prstGeom>
        </p:spPr>
      </p:pic>
      <p:pic>
        <p:nvPicPr>
          <p:cNvPr id="207" name="Graphic 17">
            <a:extLst>
              <a:ext uri="{FF2B5EF4-FFF2-40B4-BE49-F238E27FC236}">
                <a16:creationId xmlns:a16="http://schemas.microsoft.com/office/drawing/2014/main" id="{7436AD56-65D4-F0B4-EA9C-9FE327CB1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593" y="3780022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TextBox 18">
            <a:extLst>
              <a:ext uri="{FF2B5EF4-FFF2-40B4-BE49-F238E27FC236}">
                <a16:creationId xmlns:a16="http://schemas.microsoft.com/office/drawing/2014/main" id="{42EE65DF-5618-957F-24A1-7E1882B9A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693" y="4123516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CEE7003-9C59-7FAC-B95C-D48E42F48508}"/>
              </a:ext>
            </a:extLst>
          </p:cNvPr>
          <p:cNvSpPr/>
          <p:nvPr/>
        </p:nvSpPr>
        <p:spPr>
          <a:xfrm>
            <a:off x="8241519" y="2522476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91095DB-D784-2FE2-C0D8-B9EB66E375DA}"/>
              </a:ext>
            </a:extLst>
          </p:cNvPr>
          <p:cNvSpPr/>
          <p:nvPr/>
        </p:nvSpPr>
        <p:spPr>
          <a:xfrm>
            <a:off x="7977880" y="2791364"/>
            <a:ext cx="3129395" cy="24723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211" name="Graphic 210">
            <a:extLst>
              <a:ext uri="{FF2B5EF4-FFF2-40B4-BE49-F238E27FC236}">
                <a16:creationId xmlns:a16="http://schemas.microsoft.com/office/drawing/2014/main" id="{4A609E67-4C7C-832C-A2B7-B2EECF510B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85081" y="2799979"/>
            <a:ext cx="317298" cy="373804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ED9CE62F-6D6B-0035-1FD4-E43967F33D24}"/>
              </a:ext>
            </a:extLst>
          </p:cNvPr>
          <p:cNvSpPr txBox="1"/>
          <p:nvPr/>
        </p:nvSpPr>
        <p:spPr>
          <a:xfrm>
            <a:off x="8306862" y="2860124"/>
            <a:ext cx="101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sp>
        <p:nvSpPr>
          <p:cNvPr id="213" name="TextBox 17">
            <a:extLst>
              <a:ext uri="{FF2B5EF4-FFF2-40B4-BE49-F238E27FC236}">
                <a16:creationId xmlns:a16="http://schemas.microsoft.com/office/drawing/2014/main" id="{8FE7686C-87F6-576A-7FB5-41BB9D551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4371" y="3742157"/>
            <a:ext cx="8979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220" name="Graphic 13">
            <a:extLst>
              <a:ext uri="{FF2B5EF4-FFF2-40B4-BE49-F238E27FC236}">
                <a16:creationId xmlns:a16="http://schemas.microsoft.com/office/drawing/2014/main" id="{A417234C-5AC3-8A64-AA0F-95D2E445D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896" y="32610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6856BCBB-751F-B944-0479-82FAB2DC3739}"/>
              </a:ext>
            </a:extLst>
          </p:cNvPr>
          <p:cNvSpPr/>
          <p:nvPr/>
        </p:nvSpPr>
        <p:spPr>
          <a:xfrm>
            <a:off x="8297197" y="3233760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2" name="Graphic 221">
            <a:extLst>
              <a:ext uri="{FF2B5EF4-FFF2-40B4-BE49-F238E27FC236}">
                <a16:creationId xmlns:a16="http://schemas.microsoft.com/office/drawing/2014/main" id="{19A1D543-AAC0-C43D-D348-08D47EFF53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7021" y="3250068"/>
            <a:ext cx="381000" cy="381000"/>
          </a:xfrm>
          <a:prstGeom prst="rect">
            <a:avLst/>
          </a:prstGeom>
        </p:spPr>
      </p:pic>
      <p:sp>
        <p:nvSpPr>
          <p:cNvPr id="223" name="TextBox 18">
            <a:extLst>
              <a:ext uri="{FF2B5EF4-FFF2-40B4-BE49-F238E27FC236}">
                <a16:creationId xmlns:a16="http://schemas.microsoft.com/office/drawing/2014/main" id="{73449C39-0FC7-BA7E-9467-BB693302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553" y="486922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24" name="Graphic 37">
            <a:extLst>
              <a:ext uri="{FF2B5EF4-FFF2-40B4-BE49-F238E27FC236}">
                <a16:creationId xmlns:a16="http://schemas.microsoft.com/office/drawing/2014/main" id="{2834EEC8-5C91-C789-387D-78435A90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89" y="4410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Graphic 17">
            <a:extLst>
              <a:ext uri="{FF2B5EF4-FFF2-40B4-BE49-F238E27FC236}">
                <a16:creationId xmlns:a16="http://schemas.microsoft.com/office/drawing/2014/main" id="{4F9BD1F2-0B86-1E2A-D52A-E526A0351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98" y="3780022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TextBox 18">
            <a:extLst>
              <a:ext uri="{FF2B5EF4-FFF2-40B4-BE49-F238E27FC236}">
                <a16:creationId xmlns:a16="http://schemas.microsoft.com/office/drawing/2014/main" id="{A0A60AC9-5867-244F-5E87-B753502F5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5898" y="4123516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0B5A6D-FC29-3C53-6855-78B9639FD649}"/>
              </a:ext>
            </a:extLst>
          </p:cNvPr>
          <p:cNvSpPr/>
          <p:nvPr/>
        </p:nvSpPr>
        <p:spPr>
          <a:xfrm>
            <a:off x="9676724" y="2522476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BBE71E7-F672-E8E6-EAED-BD278D756BCC}"/>
              </a:ext>
            </a:extLst>
          </p:cNvPr>
          <p:cNvSpPr/>
          <p:nvPr/>
        </p:nvSpPr>
        <p:spPr>
          <a:xfrm>
            <a:off x="9732402" y="3233760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5CF04339-5921-519A-ED92-FCDF4BF1C6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22226" y="3250068"/>
            <a:ext cx="381000" cy="381000"/>
          </a:xfrm>
          <a:prstGeom prst="rect">
            <a:avLst/>
          </a:prstGeom>
        </p:spPr>
      </p:pic>
      <p:sp>
        <p:nvSpPr>
          <p:cNvPr id="230" name="TextBox 18">
            <a:extLst>
              <a:ext uri="{FF2B5EF4-FFF2-40B4-BE49-F238E27FC236}">
                <a16:creationId xmlns:a16="http://schemas.microsoft.com/office/drawing/2014/main" id="{600075A1-091C-8CB4-4329-7BE0F0254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758" y="486922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31" name="Graphic 37">
            <a:extLst>
              <a:ext uri="{FF2B5EF4-FFF2-40B4-BE49-F238E27FC236}">
                <a16:creationId xmlns:a16="http://schemas.microsoft.com/office/drawing/2014/main" id="{251C7E1F-43AD-2F49-1147-F9DBABE4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94" y="4410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68DD67D-1110-2BD0-97DC-1125C2F2515D}"/>
              </a:ext>
            </a:extLst>
          </p:cNvPr>
          <p:cNvCxnSpPr>
            <a:stCxn id="119" idx="3"/>
            <a:endCxn id="188" idx="1"/>
          </p:cNvCxnSpPr>
          <p:nvPr/>
        </p:nvCxnSpPr>
        <p:spPr>
          <a:xfrm flipV="1">
            <a:off x="2957760" y="3655641"/>
            <a:ext cx="2216470" cy="984666"/>
          </a:xfrm>
          <a:prstGeom prst="bentConnector3">
            <a:avLst>
              <a:gd name="adj1" fmla="val 7149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9E8252CB-14F9-AF73-AD78-E868CBDA4B3E}"/>
              </a:ext>
            </a:extLst>
          </p:cNvPr>
          <p:cNvCxnSpPr>
            <a:cxnSpLocks/>
          </p:cNvCxnSpPr>
          <p:nvPr/>
        </p:nvCxnSpPr>
        <p:spPr>
          <a:xfrm flipV="1">
            <a:off x="1522555" y="3655641"/>
            <a:ext cx="3651675" cy="984666"/>
          </a:xfrm>
          <a:prstGeom prst="bentConnector3">
            <a:avLst>
              <a:gd name="adj1" fmla="val 828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2E86432F-5C04-1DBB-BC35-0135A0063A6E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>
          <a:xfrm rot="16200000" flipH="1">
            <a:off x="3244018" y="4874793"/>
            <a:ext cx="1408129" cy="7159"/>
          </a:xfrm>
          <a:prstGeom prst="bentConnector3">
            <a:avLst>
              <a:gd name="adj1" fmla="val 9573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286ED06C-7FC6-C193-01AB-BFC2706AA31F}"/>
              </a:ext>
            </a:extLst>
          </p:cNvPr>
          <p:cNvCxnSpPr>
            <a:cxnSpLocks/>
            <a:stCxn id="89" idx="1"/>
          </p:cNvCxnSpPr>
          <p:nvPr/>
        </p:nvCxnSpPr>
        <p:spPr>
          <a:xfrm rot="10800000" flipV="1">
            <a:off x="2388278" y="5811037"/>
            <a:ext cx="1334785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21391909-4E5F-19CD-0E7A-038080BC76B6}"/>
              </a:ext>
            </a:extLst>
          </p:cNvPr>
          <p:cNvCxnSpPr>
            <a:cxnSpLocks/>
            <a:stCxn id="224" idx="1"/>
            <a:endCxn id="189" idx="3"/>
          </p:cNvCxnSpPr>
          <p:nvPr/>
        </p:nvCxnSpPr>
        <p:spPr>
          <a:xfrm rot="10800000">
            <a:off x="7031179" y="3652162"/>
            <a:ext cx="1643010" cy="986880"/>
          </a:xfrm>
          <a:prstGeom prst="bentConnector3">
            <a:avLst>
              <a:gd name="adj1" fmla="val 6019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3E12A7EA-BD8D-D81A-35EE-8997B42890F8}"/>
              </a:ext>
            </a:extLst>
          </p:cNvPr>
          <p:cNvCxnSpPr>
            <a:cxnSpLocks/>
          </p:cNvCxnSpPr>
          <p:nvPr/>
        </p:nvCxnSpPr>
        <p:spPr>
          <a:xfrm rot="10800000">
            <a:off x="7031180" y="3652162"/>
            <a:ext cx="3078215" cy="986880"/>
          </a:xfrm>
          <a:prstGeom prst="bentConnector3">
            <a:avLst>
              <a:gd name="adj1" fmla="val 7886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A2B4CB-6ACF-122B-8EDA-B79C47267334}"/>
              </a:ext>
            </a:extLst>
          </p:cNvPr>
          <p:cNvCxnSpPr>
            <a:cxnSpLocks/>
            <a:stCxn id="213" idx="2"/>
            <a:endCxn id="89" idx="3"/>
          </p:cNvCxnSpPr>
          <p:nvPr/>
        </p:nvCxnSpPr>
        <p:spPr>
          <a:xfrm rot="5400000">
            <a:off x="7047803" y="1305504"/>
            <a:ext cx="1637994" cy="737307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06122B20-AA33-36EF-8683-39FE9025A2E2}"/>
              </a:ext>
            </a:extLst>
          </p:cNvPr>
          <p:cNvCxnSpPr>
            <a:cxnSpLocks/>
            <a:stCxn id="93" idx="3"/>
            <a:endCxn id="78" idx="2"/>
          </p:cNvCxnSpPr>
          <p:nvPr/>
        </p:nvCxnSpPr>
        <p:spPr>
          <a:xfrm flipV="1">
            <a:off x="3265627" y="5018948"/>
            <a:ext cx="2827251" cy="13709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A1EBCA0-E6DB-2575-3500-59CDA150107A}"/>
              </a:ext>
            </a:extLst>
          </p:cNvPr>
          <p:cNvSpPr/>
          <p:nvPr/>
        </p:nvSpPr>
        <p:spPr>
          <a:xfrm>
            <a:off x="4972671" y="2100217"/>
            <a:ext cx="2261961" cy="357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F8D5689-17E2-6DEC-2603-F5EDDAB35C77}"/>
              </a:ext>
            </a:extLst>
          </p:cNvPr>
          <p:cNvSpPr/>
          <p:nvPr/>
        </p:nvSpPr>
        <p:spPr>
          <a:xfrm>
            <a:off x="5081802" y="2799832"/>
            <a:ext cx="967181" cy="27412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95693DFD-4AA8-8FAB-D386-69DA9AD9F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4126" y="2806663"/>
            <a:ext cx="197416" cy="197416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B0598311-6739-E967-74C8-340B03169844}"/>
              </a:ext>
            </a:extLst>
          </p:cNvPr>
          <p:cNvSpPr/>
          <p:nvPr/>
        </p:nvSpPr>
        <p:spPr>
          <a:xfrm>
            <a:off x="6183627" y="2798210"/>
            <a:ext cx="973766" cy="276338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E6237139-0D88-8109-699F-E8488EE0E7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6833" y="2806663"/>
            <a:ext cx="197416" cy="197416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CD06B76E-DB92-7F76-E131-AB3610443B18}"/>
              </a:ext>
            </a:extLst>
          </p:cNvPr>
          <p:cNvSpPr txBox="1"/>
          <p:nvPr/>
        </p:nvSpPr>
        <p:spPr>
          <a:xfrm>
            <a:off x="5268809" y="2771688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9150A09-70B5-BF28-9166-5AFD1CFE66A4}"/>
              </a:ext>
            </a:extLst>
          </p:cNvPr>
          <p:cNvSpPr txBox="1"/>
          <p:nvPr/>
        </p:nvSpPr>
        <p:spPr>
          <a:xfrm>
            <a:off x="6371516" y="2771571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23" name="Graphic 14">
            <a:extLst>
              <a:ext uri="{FF2B5EF4-FFF2-40B4-BE49-F238E27FC236}">
                <a16:creationId xmlns:a16="http://schemas.microsoft.com/office/drawing/2014/main" id="{6B790C51-7683-E810-3DE2-AF744A8DC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187570" y="3285165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Graphic 14">
            <a:extLst>
              <a:ext uri="{FF2B5EF4-FFF2-40B4-BE49-F238E27FC236}">
                <a16:creationId xmlns:a16="http://schemas.microsoft.com/office/drawing/2014/main" id="{064550DE-AA17-DCD7-5AB5-44E51E31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6318998" y="3281686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Rounded Rectangle 41">
            <a:extLst>
              <a:ext uri="{FF2B5EF4-FFF2-40B4-BE49-F238E27FC236}">
                <a16:creationId xmlns:a16="http://schemas.microsoft.com/office/drawing/2014/main" id="{E0F44059-EA6E-F772-43E6-B8FD7B78BFE9}"/>
              </a:ext>
            </a:extLst>
          </p:cNvPr>
          <p:cNvSpPr/>
          <p:nvPr/>
        </p:nvSpPr>
        <p:spPr>
          <a:xfrm>
            <a:off x="5127133" y="4597621"/>
            <a:ext cx="1995964" cy="4074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SDWAN Segment</a:t>
            </a:r>
          </a:p>
        </p:txBody>
      </p:sp>
      <p:pic>
        <p:nvPicPr>
          <p:cNvPr id="130" name="Graphic 7">
            <a:extLst>
              <a:ext uri="{FF2B5EF4-FFF2-40B4-BE49-F238E27FC236}">
                <a16:creationId xmlns:a16="http://schemas.microsoft.com/office/drawing/2014/main" id="{1DD04300-C1DD-0183-AC82-48F76EF56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4981728" y="2107720"/>
            <a:ext cx="384118" cy="38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B533F9DA-8A71-4376-02D9-510875BDABCC}"/>
              </a:ext>
            </a:extLst>
          </p:cNvPr>
          <p:cNvSpPr txBox="1"/>
          <p:nvPr/>
        </p:nvSpPr>
        <p:spPr>
          <a:xfrm>
            <a:off x="5291156" y="3966369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CF95AE6-8EAD-DD14-44ED-6F26A922F467}"/>
              </a:ext>
            </a:extLst>
          </p:cNvPr>
          <p:cNvSpPr txBox="1"/>
          <p:nvPr/>
        </p:nvSpPr>
        <p:spPr>
          <a:xfrm>
            <a:off x="6423072" y="3964420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B253526-11B6-BF8A-4E6B-01D3AFADDDDC}"/>
              </a:ext>
            </a:extLst>
          </p:cNvPr>
          <p:cNvSpPr/>
          <p:nvPr/>
        </p:nvSpPr>
        <p:spPr>
          <a:xfrm>
            <a:off x="4904001" y="2547968"/>
            <a:ext cx="2415651" cy="30829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Network</a:t>
            </a:r>
          </a:p>
        </p:txBody>
      </p:sp>
      <p:pic>
        <p:nvPicPr>
          <p:cNvPr id="139" name="Graphic 31">
            <a:extLst>
              <a:ext uri="{FF2B5EF4-FFF2-40B4-BE49-F238E27FC236}">
                <a16:creationId xmlns:a16="http://schemas.microsoft.com/office/drawing/2014/main" id="{F5B2E6AD-1351-722F-8AF1-D5452295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5161495" y="4654980"/>
            <a:ext cx="297718" cy="29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D34C10D-7AD4-1080-A7C5-ADDB3578BEB4}"/>
              </a:ext>
            </a:extLst>
          </p:cNvPr>
          <p:cNvCxnSpPr>
            <a:cxnSpLocks/>
          </p:cNvCxnSpPr>
          <p:nvPr/>
        </p:nvCxnSpPr>
        <p:spPr>
          <a:xfrm flipV="1">
            <a:off x="5897448" y="3635622"/>
            <a:ext cx="405907" cy="34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71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2">
            <a:extLst>
              <a:ext uri="{FF2B5EF4-FFF2-40B4-BE49-F238E27FC236}">
                <a16:creationId xmlns:a16="http://schemas.microsoft.com/office/drawing/2014/main" id="{EF61A98B-F385-7847-9E66-D170F62A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117" y="31605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A622F839-D95F-6B4A-A51D-0F30D8A0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660" y="648416"/>
            <a:ext cx="1073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CCF82-4E8C-144B-AA76-F1A040E74173}"/>
              </a:ext>
            </a:extLst>
          </p:cNvPr>
          <p:cNvSpPr/>
          <p:nvPr/>
        </p:nvSpPr>
        <p:spPr>
          <a:xfrm>
            <a:off x="133815" y="1660697"/>
            <a:ext cx="11920653" cy="5144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239B514-D688-784C-ACAC-E67281979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3815" y="1658356"/>
            <a:ext cx="374455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3521E2-E9F9-5A4B-9898-823F73E8996B}"/>
              </a:ext>
            </a:extLst>
          </p:cNvPr>
          <p:cNvSpPr/>
          <p:nvPr/>
        </p:nvSpPr>
        <p:spPr>
          <a:xfrm>
            <a:off x="315061" y="2104078"/>
            <a:ext cx="3990711" cy="462402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Region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AC3-4E5E-EE40-AB53-7910611C0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363" y="2102813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679D8E72-153D-4748-95DA-21BDEB86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59" y="378128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D404C08-3D87-9E42-81FF-832055C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59" y="412478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0F7AE-E913-D04B-AF22-62769263D5D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006106" y="1347464"/>
            <a:ext cx="19382" cy="9899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1FCB92-FE9D-3143-8B22-714F1933A646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9614940" y="1376560"/>
            <a:ext cx="0" cy="9608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3C92C3C-6DFA-234A-804F-5B81DD2C854D}"/>
              </a:ext>
            </a:extLst>
          </p:cNvPr>
          <p:cNvCxnSpPr>
            <a:cxnSpLocks/>
            <a:stCxn id="16" idx="0"/>
            <a:endCxn id="12" idx="0"/>
          </p:cNvCxnSpPr>
          <p:nvPr/>
        </p:nvCxnSpPr>
        <p:spPr>
          <a:xfrm rot="16200000" flipV="1">
            <a:off x="4035104" y="-1593908"/>
            <a:ext cx="32318" cy="3787608"/>
          </a:xfrm>
          <a:prstGeom prst="bentConnector3">
            <a:avLst>
              <a:gd name="adj1" fmla="val 80734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71D1E72-6A44-A949-A6A2-EB8308F694D5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945067" y="53040"/>
            <a:ext cx="3983863" cy="2597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752EC8-2931-AE4E-AF9B-E1D0D33385E4}"/>
              </a:ext>
            </a:extLst>
          </p:cNvPr>
          <p:cNvSpPr/>
          <p:nvPr/>
        </p:nvSpPr>
        <p:spPr>
          <a:xfrm>
            <a:off x="632685" y="2523741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BDA9AC-1F3A-E4E9-8C23-DB901F5AB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5290" y="1001158"/>
            <a:ext cx="900396" cy="346306"/>
          </a:xfrm>
          <a:prstGeom prst="rect">
            <a:avLst/>
          </a:prstGeom>
        </p:spPr>
      </p:pic>
      <p:pic>
        <p:nvPicPr>
          <p:cNvPr id="126" name="Google Shape;921;p8">
            <a:extLst>
              <a:ext uri="{FF2B5EF4-FFF2-40B4-BE49-F238E27FC236}">
                <a16:creationId xmlns:a16="http://schemas.microsoft.com/office/drawing/2014/main" id="{0FD9AECB-188C-342B-D436-5E19F84F43F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57330" y="654113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718A9962-0EC1-0026-D6CC-9DEC4A16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25" y="318180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96EFD-35CF-D1AB-CA35-158B23C287A5}"/>
              </a:ext>
            </a:extLst>
          </p:cNvPr>
          <p:cNvSpPr txBox="1"/>
          <p:nvPr/>
        </p:nvSpPr>
        <p:spPr>
          <a:xfrm>
            <a:off x="1811274" y="283737"/>
            <a:ext cx="69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</a:t>
            </a:r>
          </a:p>
          <a:p>
            <a:r>
              <a:rPr lang="en-US" sz="1400" dirty="0"/>
              <a:t>Branch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49B1985-7985-DD4D-2C0C-57158396F3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4742" y="1030254"/>
            <a:ext cx="900396" cy="346306"/>
          </a:xfrm>
          <a:prstGeom prst="rect">
            <a:avLst/>
          </a:prstGeom>
        </p:spPr>
      </p:pic>
      <p:pic>
        <p:nvPicPr>
          <p:cNvPr id="133" name="Google Shape;921;p8">
            <a:extLst>
              <a:ext uri="{FF2B5EF4-FFF2-40B4-BE49-F238E27FC236}">
                <a16:creationId xmlns:a16="http://schemas.microsoft.com/office/drawing/2014/main" id="{94EB5EB3-84CF-03B3-A2C8-E4E812C4132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139546" y="683209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raphic 17">
            <a:extLst>
              <a:ext uri="{FF2B5EF4-FFF2-40B4-BE49-F238E27FC236}">
                <a16:creationId xmlns:a16="http://schemas.microsoft.com/office/drawing/2014/main" id="{24E23A38-132B-CC22-B4D1-A9CBB37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41" y="347276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6CA6B62-828B-3CD5-DC4C-26C887D40BAB}"/>
              </a:ext>
            </a:extLst>
          </p:cNvPr>
          <p:cNvSpPr txBox="1"/>
          <p:nvPr/>
        </p:nvSpPr>
        <p:spPr>
          <a:xfrm>
            <a:off x="9493490" y="312833"/>
            <a:ext cx="87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York</a:t>
            </a:r>
          </a:p>
          <a:p>
            <a:r>
              <a:rPr lang="en-US" sz="1400" dirty="0"/>
              <a:t>Branch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7AACF1-63C6-0E7C-D201-D0CF1D9DC104}"/>
              </a:ext>
            </a:extLst>
          </p:cNvPr>
          <p:cNvSpPr/>
          <p:nvPr/>
        </p:nvSpPr>
        <p:spPr>
          <a:xfrm>
            <a:off x="369046" y="2792629"/>
            <a:ext cx="3129395" cy="24723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F3C5CCDA-42C8-2E3D-D677-9C302DCCE7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247" y="2801244"/>
            <a:ext cx="317298" cy="37380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17FED93-A86D-537C-4709-17B1228ADE7D}"/>
              </a:ext>
            </a:extLst>
          </p:cNvPr>
          <p:cNvSpPr txBox="1"/>
          <p:nvPr/>
        </p:nvSpPr>
        <p:spPr>
          <a:xfrm>
            <a:off x="698028" y="2861389"/>
            <a:ext cx="101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B7912884-4A65-057D-C5BC-24D4EC7ED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537" y="3743422"/>
            <a:ext cx="8979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86" name="Graphic 13">
            <a:extLst>
              <a:ext uri="{FF2B5EF4-FFF2-40B4-BE49-F238E27FC236}">
                <a16:creationId xmlns:a16="http://schemas.microsoft.com/office/drawing/2014/main" id="{365AEB0D-61D2-E5FD-1F73-13C8C994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91" y="6176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24">
            <a:extLst>
              <a:ext uri="{FF2B5EF4-FFF2-40B4-BE49-F238E27FC236}">
                <a16:creationId xmlns:a16="http://schemas.microsoft.com/office/drawing/2014/main" id="{940F04C3-4B6A-03EC-C43B-C46B8900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62" y="5582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26">
            <a:extLst>
              <a:ext uri="{FF2B5EF4-FFF2-40B4-BE49-F238E27FC236}">
                <a16:creationId xmlns:a16="http://schemas.microsoft.com/office/drawing/2014/main" id="{C0AB8D28-915F-6E20-4B88-C665D14CA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640" y="5974614"/>
            <a:ext cx="8110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Update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B027BAC-25A8-0CBD-545B-6341CA5BAB3B}"/>
              </a:ext>
            </a:extLst>
          </p:cNvPr>
          <p:cNvSpPr/>
          <p:nvPr/>
        </p:nvSpPr>
        <p:spPr>
          <a:xfrm>
            <a:off x="388714" y="5634271"/>
            <a:ext cx="3129395" cy="104759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State Machine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61CA0E02-FE48-5B7C-0130-09B44AD8B7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8714" y="5625223"/>
            <a:ext cx="381000" cy="381000"/>
          </a:xfrm>
          <a:prstGeom prst="rect">
            <a:avLst/>
          </a:prstGeom>
        </p:spPr>
      </p:pic>
      <p:sp>
        <p:nvSpPr>
          <p:cNvPr id="93" name="TextBox 17">
            <a:extLst>
              <a:ext uri="{FF2B5EF4-FFF2-40B4-BE49-F238E27FC236}">
                <a16:creationId xmlns:a16="http://schemas.microsoft.com/office/drawing/2014/main" id="{470157F5-86AD-E8AC-623B-35A5BD18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673" y="6174417"/>
            <a:ext cx="20189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 CNP routes based on branch updates</a:t>
            </a:r>
          </a:p>
        </p:txBody>
      </p:sp>
      <p:pic>
        <p:nvPicPr>
          <p:cNvPr id="94" name="Graphic 13">
            <a:extLst>
              <a:ext uri="{FF2B5EF4-FFF2-40B4-BE49-F238E27FC236}">
                <a16:creationId xmlns:a16="http://schemas.microsoft.com/office/drawing/2014/main" id="{11CCB018-AA9B-9762-6B00-4BF0AC3BA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62" y="32622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A4F06E8A-2963-F55C-DE48-B59581790B56}"/>
              </a:ext>
            </a:extLst>
          </p:cNvPr>
          <p:cNvSpPr/>
          <p:nvPr/>
        </p:nvSpPr>
        <p:spPr>
          <a:xfrm>
            <a:off x="688363" y="3235025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14237694-0F60-A5A6-867F-1AA6BB96E3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8187" y="3251333"/>
            <a:ext cx="381000" cy="381000"/>
          </a:xfrm>
          <a:prstGeom prst="rect">
            <a:avLst/>
          </a:prstGeom>
        </p:spPr>
      </p:pic>
      <p:sp>
        <p:nvSpPr>
          <p:cNvPr id="106" name="TextBox 18">
            <a:extLst>
              <a:ext uri="{FF2B5EF4-FFF2-40B4-BE49-F238E27FC236}">
                <a16:creationId xmlns:a16="http://schemas.microsoft.com/office/drawing/2014/main" id="{D98B283F-7118-172F-083D-A5804FACE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19" y="4870494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107" name="Graphic 37">
            <a:extLst>
              <a:ext uri="{FF2B5EF4-FFF2-40B4-BE49-F238E27FC236}">
                <a16:creationId xmlns:a16="http://schemas.microsoft.com/office/drawing/2014/main" id="{CAF56D4F-5C9E-8E8C-D532-B8DF8E93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55" y="4411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Graphic 17">
            <a:extLst>
              <a:ext uri="{FF2B5EF4-FFF2-40B4-BE49-F238E27FC236}">
                <a16:creationId xmlns:a16="http://schemas.microsoft.com/office/drawing/2014/main" id="{BEB59AE2-54A5-61D2-0D83-923C4DBD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4" y="378128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8">
            <a:extLst>
              <a:ext uri="{FF2B5EF4-FFF2-40B4-BE49-F238E27FC236}">
                <a16:creationId xmlns:a16="http://schemas.microsoft.com/office/drawing/2014/main" id="{686F8B58-BF41-4224-51FB-9073FD81F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064" y="412478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683098-CCE6-A1A7-88CC-F10BFB984DA3}"/>
              </a:ext>
            </a:extLst>
          </p:cNvPr>
          <p:cNvSpPr/>
          <p:nvPr/>
        </p:nvSpPr>
        <p:spPr>
          <a:xfrm>
            <a:off x="2067890" y="2523741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F40084-B2C6-4348-64CA-09BBA846BFB4}"/>
              </a:ext>
            </a:extLst>
          </p:cNvPr>
          <p:cNvSpPr/>
          <p:nvPr/>
        </p:nvSpPr>
        <p:spPr>
          <a:xfrm>
            <a:off x="2123568" y="3235025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591B14A7-9011-1CF1-4FEE-A16FCF2B8D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13392" y="3251333"/>
            <a:ext cx="381000" cy="381000"/>
          </a:xfrm>
          <a:prstGeom prst="rect">
            <a:avLst/>
          </a:prstGeom>
        </p:spPr>
      </p:pic>
      <p:sp>
        <p:nvSpPr>
          <p:cNvPr id="114" name="TextBox 18">
            <a:extLst>
              <a:ext uri="{FF2B5EF4-FFF2-40B4-BE49-F238E27FC236}">
                <a16:creationId xmlns:a16="http://schemas.microsoft.com/office/drawing/2014/main" id="{49DA4021-F795-A7CA-88FC-FD064964A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24" y="4870494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119" name="Graphic 37">
            <a:extLst>
              <a:ext uri="{FF2B5EF4-FFF2-40B4-BE49-F238E27FC236}">
                <a16:creationId xmlns:a16="http://schemas.microsoft.com/office/drawing/2014/main" id="{99085C54-70C1-78CA-D910-12E9614A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60" y="4411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95960EC1-6BA2-3BF0-6444-138B1F9D5B4F}"/>
              </a:ext>
            </a:extLst>
          </p:cNvPr>
          <p:cNvSpPr/>
          <p:nvPr/>
        </p:nvSpPr>
        <p:spPr>
          <a:xfrm>
            <a:off x="7923895" y="2102813"/>
            <a:ext cx="3990711" cy="462402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Region</a:t>
            </a:r>
          </a:p>
        </p:txBody>
      </p:sp>
      <p:pic>
        <p:nvPicPr>
          <p:cNvPr id="206" name="Graphic 205">
            <a:extLst>
              <a:ext uri="{FF2B5EF4-FFF2-40B4-BE49-F238E27FC236}">
                <a16:creationId xmlns:a16="http://schemas.microsoft.com/office/drawing/2014/main" id="{55E83526-5018-C762-3587-52428D585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6197" y="2101548"/>
            <a:ext cx="381000" cy="381000"/>
          </a:xfrm>
          <a:prstGeom prst="rect">
            <a:avLst/>
          </a:prstGeom>
        </p:spPr>
      </p:pic>
      <p:pic>
        <p:nvPicPr>
          <p:cNvPr id="207" name="Graphic 17">
            <a:extLst>
              <a:ext uri="{FF2B5EF4-FFF2-40B4-BE49-F238E27FC236}">
                <a16:creationId xmlns:a16="http://schemas.microsoft.com/office/drawing/2014/main" id="{7436AD56-65D4-F0B4-EA9C-9FE327CB1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593" y="3780022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TextBox 18">
            <a:extLst>
              <a:ext uri="{FF2B5EF4-FFF2-40B4-BE49-F238E27FC236}">
                <a16:creationId xmlns:a16="http://schemas.microsoft.com/office/drawing/2014/main" id="{42EE65DF-5618-957F-24A1-7E1882B9A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693" y="4123516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CEE7003-9C59-7FAC-B95C-D48E42F48508}"/>
              </a:ext>
            </a:extLst>
          </p:cNvPr>
          <p:cNvSpPr/>
          <p:nvPr/>
        </p:nvSpPr>
        <p:spPr>
          <a:xfrm>
            <a:off x="8241519" y="2522476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91095DB-D784-2FE2-C0D8-B9EB66E375DA}"/>
              </a:ext>
            </a:extLst>
          </p:cNvPr>
          <p:cNvSpPr/>
          <p:nvPr/>
        </p:nvSpPr>
        <p:spPr>
          <a:xfrm>
            <a:off x="7977880" y="2791364"/>
            <a:ext cx="3129395" cy="24723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211" name="Graphic 210">
            <a:extLst>
              <a:ext uri="{FF2B5EF4-FFF2-40B4-BE49-F238E27FC236}">
                <a16:creationId xmlns:a16="http://schemas.microsoft.com/office/drawing/2014/main" id="{4A609E67-4C7C-832C-A2B7-B2EECF510B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85081" y="2799979"/>
            <a:ext cx="317298" cy="373804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ED9CE62F-6D6B-0035-1FD4-E43967F33D24}"/>
              </a:ext>
            </a:extLst>
          </p:cNvPr>
          <p:cNvSpPr txBox="1"/>
          <p:nvPr/>
        </p:nvSpPr>
        <p:spPr>
          <a:xfrm>
            <a:off x="8306862" y="2860124"/>
            <a:ext cx="101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sp>
        <p:nvSpPr>
          <p:cNvPr id="213" name="TextBox 17">
            <a:extLst>
              <a:ext uri="{FF2B5EF4-FFF2-40B4-BE49-F238E27FC236}">
                <a16:creationId xmlns:a16="http://schemas.microsoft.com/office/drawing/2014/main" id="{8FE7686C-87F6-576A-7FB5-41BB9D551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4371" y="3742157"/>
            <a:ext cx="8979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220" name="Graphic 13">
            <a:extLst>
              <a:ext uri="{FF2B5EF4-FFF2-40B4-BE49-F238E27FC236}">
                <a16:creationId xmlns:a16="http://schemas.microsoft.com/office/drawing/2014/main" id="{A417234C-5AC3-8A64-AA0F-95D2E445D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896" y="32610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6856BCBB-751F-B944-0479-82FAB2DC3739}"/>
              </a:ext>
            </a:extLst>
          </p:cNvPr>
          <p:cNvSpPr/>
          <p:nvPr/>
        </p:nvSpPr>
        <p:spPr>
          <a:xfrm>
            <a:off x="8297197" y="3233760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2" name="Graphic 221">
            <a:extLst>
              <a:ext uri="{FF2B5EF4-FFF2-40B4-BE49-F238E27FC236}">
                <a16:creationId xmlns:a16="http://schemas.microsoft.com/office/drawing/2014/main" id="{19A1D543-AAC0-C43D-D348-08D47EFF53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7021" y="3250068"/>
            <a:ext cx="381000" cy="381000"/>
          </a:xfrm>
          <a:prstGeom prst="rect">
            <a:avLst/>
          </a:prstGeom>
        </p:spPr>
      </p:pic>
      <p:sp>
        <p:nvSpPr>
          <p:cNvPr id="223" name="TextBox 18">
            <a:extLst>
              <a:ext uri="{FF2B5EF4-FFF2-40B4-BE49-F238E27FC236}">
                <a16:creationId xmlns:a16="http://schemas.microsoft.com/office/drawing/2014/main" id="{73449C39-0FC7-BA7E-9467-BB693302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553" y="486922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24" name="Graphic 37">
            <a:extLst>
              <a:ext uri="{FF2B5EF4-FFF2-40B4-BE49-F238E27FC236}">
                <a16:creationId xmlns:a16="http://schemas.microsoft.com/office/drawing/2014/main" id="{2834EEC8-5C91-C789-387D-78435A90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89" y="4410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Graphic 17">
            <a:extLst>
              <a:ext uri="{FF2B5EF4-FFF2-40B4-BE49-F238E27FC236}">
                <a16:creationId xmlns:a16="http://schemas.microsoft.com/office/drawing/2014/main" id="{4F9BD1F2-0B86-1E2A-D52A-E526A0351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98" y="3780022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TextBox 18">
            <a:extLst>
              <a:ext uri="{FF2B5EF4-FFF2-40B4-BE49-F238E27FC236}">
                <a16:creationId xmlns:a16="http://schemas.microsoft.com/office/drawing/2014/main" id="{A0A60AC9-5867-244F-5E87-B753502F5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5898" y="4123516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0B5A6D-FC29-3C53-6855-78B9639FD649}"/>
              </a:ext>
            </a:extLst>
          </p:cNvPr>
          <p:cNvSpPr/>
          <p:nvPr/>
        </p:nvSpPr>
        <p:spPr>
          <a:xfrm>
            <a:off x="9676724" y="2522476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BBE71E7-F672-E8E6-EAED-BD278D756BCC}"/>
              </a:ext>
            </a:extLst>
          </p:cNvPr>
          <p:cNvSpPr/>
          <p:nvPr/>
        </p:nvSpPr>
        <p:spPr>
          <a:xfrm>
            <a:off x="9732402" y="3233760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5CF04339-5921-519A-ED92-FCDF4BF1C6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22226" y="3250068"/>
            <a:ext cx="381000" cy="381000"/>
          </a:xfrm>
          <a:prstGeom prst="rect">
            <a:avLst/>
          </a:prstGeom>
        </p:spPr>
      </p:pic>
      <p:sp>
        <p:nvSpPr>
          <p:cNvPr id="230" name="TextBox 18">
            <a:extLst>
              <a:ext uri="{FF2B5EF4-FFF2-40B4-BE49-F238E27FC236}">
                <a16:creationId xmlns:a16="http://schemas.microsoft.com/office/drawing/2014/main" id="{600075A1-091C-8CB4-4329-7BE0F0254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758" y="486922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31" name="Graphic 37">
            <a:extLst>
              <a:ext uri="{FF2B5EF4-FFF2-40B4-BE49-F238E27FC236}">
                <a16:creationId xmlns:a16="http://schemas.microsoft.com/office/drawing/2014/main" id="{251C7E1F-43AD-2F49-1147-F9DBABE4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94" y="4410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68DD67D-1110-2BD0-97DC-1125C2F2515D}"/>
              </a:ext>
            </a:extLst>
          </p:cNvPr>
          <p:cNvCxnSpPr>
            <a:stCxn id="119" idx="3"/>
          </p:cNvCxnSpPr>
          <p:nvPr/>
        </p:nvCxnSpPr>
        <p:spPr>
          <a:xfrm flipV="1">
            <a:off x="2957760" y="3655641"/>
            <a:ext cx="2216470" cy="984666"/>
          </a:xfrm>
          <a:prstGeom prst="bentConnector3">
            <a:avLst>
              <a:gd name="adj1" fmla="val 7149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9E8252CB-14F9-AF73-AD78-E868CBDA4B3E}"/>
              </a:ext>
            </a:extLst>
          </p:cNvPr>
          <p:cNvCxnSpPr>
            <a:cxnSpLocks/>
          </p:cNvCxnSpPr>
          <p:nvPr/>
        </p:nvCxnSpPr>
        <p:spPr>
          <a:xfrm flipV="1">
            <a:off x="1522555" y="3655641"/>
            <a:ext cx="3651675" cy="984666"/>
          </a:xfrm>
          <a:prstGeom prst="bentConnector3">
            <a:avLst>
              <a:gd name="adj1" fmla="val 828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2E86432F-5C04-1DBB-BC35-0135A0063A6E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>
          <a:xfrm rot="16200000" flipH="1">
            <a:off x="3244018" y="4874793"/>
            <a:ext cx="1408129" cy="7159"/>
          </a:xfrm>
          <a:prstGeom prst="bentConnector3">
            <a:avLst>
              <a:gd name="adj1" fmla="val 9573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286ED06C-7FC6-C193-01AB-BFC2706AA31F}"/>
              </a:ext>
            </a:extLst>
          </p:cNvPr>
          <p:cNvCxnSpPr>
            <a:cxnSpLocks/>
            <a:stCxn id="89" idx="1"/>
          </p:cNvCxnSpPr>
          <p:nvPr/>
        </p:nvCxnSpPr>
        <p:spPr>
          <a:xfrm rot="10800000" flipV="1">
            <a:off x="2388278" y="5811037"/>
            <a:ext cx="1334785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21391909-4E5F-19CD-0E7A-038080BC76B6}"/>
              </a:ext>
            </a:extLst>
          </p:cNvPr>
          <p:cNvCxnSpPr>
            <a:cxnSpLocks/>
            <a:stCxn id="224" idx="1"/>
          </p:cNvCxnSpPr>
          <p:nvPr/>
        </p:nvCxnSpPr>
        <p:spPr>
          <a:xfrm rot="10800000">
            <a:off x="7031179" y="3652162"/>
            <a:ext cx="1643010" cy="986880"/>
          </a:xfrm>
          <a:prstGeom prst="bentConnector3">
            <a:avLst>
              <a:gd name="adj1" fmla="val 6019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3E12A7EA-BD8D-D81A-35EE-8997B42890F8}"/>
              </a:ext>
            </a:extLst>
          </p:cNvPr>
          <p:cNvCxnSpPr>
            <a:cxnSpLocks/>
          </p:cNvCxnSpPr>
          <p:nvPr/>
        </p:nvCxnSpPr>
        <p:spPr>
          <a:xfrm rot="10800000">
            <a:off x="7031180" y="3652162"/>
            <a:ext cx="3078215" cy="986880"/>
          </a:xfrm>
          <a:prstGeom prst="bentConnector3">
            <a:avLst>
              <a:gd name="adj1" fmla="val 7886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A2B4CB-6ACF-122B-8EDA-B79C47267334}"/>
              </a:ext>
            </a:extLst>
          </p:cNvPr>
          <p:cNvCxnSpPr>
            <a:cxnSpLocks/>
            <a:stCxn id="213" idx="2"/>
            <a:endCxn id="89" idx="3"/>
          </p:cNvCxnSpPr>
          <p:nvPr/>
        </p:nvCxnSpPr>
        <p:spPr>
          <a:xfrm rot="5400000">
            <a:off x="7047803" y="1305504"/>
            <a:ext cx="1637994" cy="737307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06122B20-AA33-36EF-8683-39FE9025A2E2}"/>
              </a:ext>
            </a:extLst>
          </p:cNvPr>
          <p:cNvCxnSpPr>
            <a:cxnSpLocks/>
            <a:stCxn id="93" idx="3"/>
            <a:endCxn id="128" idx="1"/>
          </p:cNvCxnSpPr>
          <p:nvPr/>
        </p:nvCxnSpPr>
        <p:spPr>
          <a:xfrm flipV="1">
            <a:off x="3265627" y="4801363"/>
            <a:ext cx="1861506" cy="1588498"/>
          </a:xfrm>
          <a:prstGeom prst="bentConnector3">
            <a:avLst>
              <a:gd name="adj1" fmla="val 687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26">
            <a:extLst>
              <a:ext uri="{FF2B5EF4-FFF2-40B4-BE49-F238E27FC236}">
                <a16:creationId xmlns:a16="http://schemas.microsoft.com/office/drawing/2014/main" id="{1DA28293-75A2-DEEA-43F9-22E6341A1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771" y="6101051"/>
            <a:ext cx="8110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3B80F084-AE0A-C723-6F28-462D9AC9A57C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7031179" y="3652162"/>
            <a:ext cx="399098" cy="244888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F74A7C9-34F7-40B0-A30B-04804E38F668}"/>
              </a:ext>
            </a:extLst>
          </p:cNvPr>
          <p:cNvSpPr/>
          <p:nvPr/>
        </p:nvSpPr>
        <p:spPr>
          <a:xfrm>
            <a:off x="4972671" y="2100217"/>
            <a:ext cx="2261961" cy="357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65AC4F1-CD40-C354-5136-11A09D72BD63}"/>
              </a:ext>
            </a:extLst>
          </p:cNvPr>
          <p:cNvSpPr/>
          <p:nvPr/>
        </p:nvSpPr>
        <p:spPr>
          <a:xfrm>
            <a:off x="5081802" y="2799832"/>
            <a:ext cx="967181" cy="27412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18F8B5CE-090D-CE52-FBAE-FD7300EC31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4126" y="2806663"/>
            <a:ext cx="197416" cy="197416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6A910656-AA4A-E374-4BF6-7BAC70512EE2}"/>
              </a:ext>
            </a:extLst>
          </p:cNvPr>
          <p:cNvSpPr/>
          <p:nvPr/>
        </p:nvSpPr>
        <p:spPr>
          <a:xfrm>
            <a:off x="6183627" y="2798210"/>
            <a:ext cx="973766" cy="276338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18AC0E62-88F7-6F59-83E8-F55CCFBC3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6833" y="2806663"/>
            <a:ext cx="197416" cy="197416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E3E952A1-30FE-DAEB-934E-70E3F69E41F5}"/>
              </a:ext>
            </a:extLst>
          </p:cNvPr>
          <p:cNvSpPr txBox="1"/>
          <p:nvPr/>
        </p:nvSpPr>
        <p:spPr>
          <a:xfrm>
            <a:off x="5268809" y="2771688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750DF0-AE33-1F09-370A-CD6359A06F6C}"/>
              </a:ext>
            </a:extLst>
          </p:cNvPr>
          <p:cNvSpPr txBox="1"/>
          <p:nvPr/>
        </p:nvSpPr>
        <p:spPr>
          <a:xfrm>
            <a:off x="6371516" y="2771571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25" name="Graphic 14">
            <a:extLst>
              <a:ext uri="{FF2B5EF4-FFF2-40B4-BE49-F238E27FC236}">
                <a16:creationId xmlns:a16="http://schemas.microsoft.com/office/drawing/2014/main" id="{8292FBBC-40E3-562D-AAE5-6E03F703A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187570" y="3285165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4">
            <a:extLst>
              <a:ext uri="{FF2B5EF4-FFF2-40B4-BE49-F238E27FC236}">
                <a16:creationId xmlns:a16="http://schemas.microsoft.com/office/drawing/2014/main" id="{68D0A2EC-319D-82C7-0FE6-E24297073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6318998" y="3281686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Rounded Rectangle 41">
            <a:extLst>
              <a:ext uri="{FF2B5EF4-FFF2-40B4-BE49-F238E27FC236}">
                <a16:creationId xmlns:a16="http://schemas.microsoft.com/office/drawing/2014/main" id="{78CCA9BD-E337-4CEE-EADC-1825D6BC07A5}"/>
              </a:ext>
            </a:extLst>
          </p:cNvPr>
          <p:cNvSpPr/>
          <p:nvPr/>
        </p:nvSpPr>
        <p:spPr>
          <a:xfrm>
            <a:off x="5127133" y="4597621"/>
            <a:ext cx="1995964" cy="4074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SDWAN Segment</a:t>
            </a:r>
          </a:p>
        </p:txBody>
      </p:sp>
      <p:pic>
        <p:nvPicPr>
          <p:cNvPr id="130" name="Graphic 7">
            <a:extLst>
              <a:ext uri="{FF2B5EF4-FFF2-40B4-BE49-F238E27FC236}">
                <a16:creationId xmlns:a16="http://schemas.microsoft.com/office/drawing/2014/main" id="{13B8846B-C43C-679C-F7DE-ED13AFD82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4981728" y="2107720"/>
            <a:ext cx="384118" cy="38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B20BE922-67CA-49B3-0593-D5977C0019EF}"/>
              </a:ext>
            </a:extLst>
          </p:cNvPr>
          <p:cNvSpPr txBox="1"/>
          <p:nvPr/>
        </p:nvSpPr>
        <p:spPr>
          <a:xfrm>
            <a:off x="5291156" y="3966369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31E5CBF-5E64-CE8F-792A-A0D1E4662A27}"/>
              </a:ext>
            </a:extLst>
          </p:cNvPr>
          <p:cNvSpPr txBox="1"/>
          <p:nvPr/>
        </p:nvSpPr>
        <p:spPr>
          <a:xfrm>
            <a:off x="6423072" y="3964420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5D25DBF-DB28-27FB-B85C-CABD51A26DF8}"/>
              </a:ext>
            </a:extLst>
          </p:cNvPr>
          <p:cNvSpPr/>
          <p:nvPr/>
        </p:nvSpPr>
        <p:spPr>
          <a:xfrm>
            <a:off x="4904001" y="2547968"/>
            <a:ext cx="2415651" cy="30829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Network</a:t>
            </a:r>
          </a:p>
        </p:txBody>
      </p:sp>
      <p:pic>
        <p:nvPicPr>
          <p:cNvPr id="139" name="Graphic 31">
            <a:extLst>
              <a:ext uri="{FF2B5EF4-FFF2-40B4-BE49-F238E27FC236}">
                <a16:creationId xmlns:a16="http://schemas.microsoft.com/office/drawing/2014/main" id="{9A67AE35-77C6-44F5-E4C4-5AEEE665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5161495" y="4654980"/>
            <a:ext cx="297718" cy="29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95DC689-D91E-39D5-F0F6-AAFECD748282}"/>
              </a:ext>
            </a:extLst>
          </p:cNvPr>
          <p:cNvCxnSpPr>
            <a:cxnSpLocks/>
          </p:cNvCxnSpPr>
          <p:nvPr/>
        </p:nvCxnSpPr>
        <p:spPr>
          <a:xfrm flipV="1">
            <a:off x="5897448" y="3635622"/>
            <a:ext cx="405907" cy="34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2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EA83-835D-F041-8A3C-362D497D15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82431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pic>
        <p:nvPicPr>
          <p:cNvPr id="16" name="Graphic 12">
            <a:extLst>
              <a:ext uri="{FF2B5EF4-FFF2-40B4-BE49-F238E27FC236}">
                <a16:creationId xmlns:a16="http://schemas.microsoft.com/office/drawing/2014/main" id="{EF61A98B-F385-7847-9E66-D170F62A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73" y="4347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A622F839-D95F-6B4A-A51D-0F30D8A0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16" y="767101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CCF82-4E8C-144B-AA76-F1A040E74173}"/>
              </a:ext>
            </a:extLst>
          </p:cNvPr>
          <p:cNvSpPr/>
          <p:nvPr/>
        </p:nvSpPr>
        <p:spPr>
          <a:xfrm>
            <a:off x="849728" y="2084352"/>
            <a:ext cx="10850082" cy="44527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239B514-D688-784C-ACAC-E6728197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49728" y="2084352"/>
            <a:ext cx="374455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3521E2-E9F9-5A4B-9898-823F73E8996B}"/>
              </a:ext>
            </a:extLst>
          </p:cNvPr>
          <p:cNvSpPr/>
          <p:nvPr/>
        </p:nvSpPr>
        <p:spPr>
          <a:xfrm>
            <a:off x="7482623" y="2294810"/>
            <a:ext cx="1765300" cy="38985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AC3-4E5E-EE40-AB53-7910611C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2623" y="2317323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679D8E72-153D-4748-95DA-21BDEB86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771" y="3574004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D404C08-3D87-9E42-81FF-832055C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852" y="3907751"/>
            <a:ext cx="11179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A72A589-FDBD-1B48-8F91-74124BB9FEC1}"/>
              </a:ext>
            </a:extLst>
          </p:cNvPr>
          <p:cNvGrpSpPr/>
          <p:nvPr/>
        </p:nvGrpSpPr>
        <p:grpSpPr>
          <a:xfrm>
            <a:off x="1061501" y="2576530"/>
            <a:ext cx="2459301" cy="3616820"/>
            <a:chOff x="1138031" y="1999965"/>
            <a:chExt cx="2459301" cy="36168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578D9B-D71D-2F48-A130-0D1EAF7182A6}"/>
                </a:ext>
              </a:extLst>
            </p:cNvPr>
            <p:cNvSpPr/>
            <p:nvPr/>
          </p:nvSpPr>
          <p:spPr>
            <a:xfrm>
              <a:off x="1138031" y="2693121"/>
              <a:ext cx="2459301" cy="2923664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Step Functions workflow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9601E8C-A59E-464B-8AA5-D071D886F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9302" y="2693121"/>
              <a:ext cx="381000" cy="381000"/>
            </a:xfrm>
            <a:prstGeom prst="rect">
              <a:avLst/>
            </a:prstGeom>
          </p:spPr>
        </p:pic>
        <p:pic>
          <p:nvPicPr>
            <p:cNvPr id="8" name="Graphic 19">
              <a:extLst>
                <a:ext uri="{FF2B5EF4-FFF2-40B4-BE49-F238E27FC236}">
                  <a16:creationId xmlns:a16="http://schemas.microsoft.com/office/drawing/2014/main" id="{E7904E75-3E0A-F04F-843E-942FA2014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404" y="1999965"/>
              <a:ext cx="356553" cy="356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EBC5D42B-4A6E-A74C-B114-A84E90378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653" y="2336567"/>
              <a:ext cx="22923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EventBridge</a:t>
              </a:r>
            </a:p>
          </p:txBody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D1F072FC-2519-184A-81FF-D471E3CE6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910" y="3396101"/>
              <a:ext cx="19215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create/update global network</a:t>
              </a:r>
            </a:p>
          </p:txBody>
        </p:sp>
        <p:pic>
          <p:nvPicPr>
            <p:cNvPr id="27" name="Graphic 13">
              <a:extLst>
                <a:ext uri="{FF2B5EF4-FFF2-40B4-BE49-F238E27FC236}">
                  <a16:creationId xmlns:a16="http://schemas.microsoft.com/office/drawing/2014/main" id="{C56C56B0-D3D4-A94B-A110-03D54F079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066" y="3147553"/>
              <a:ext cx="267230" cy="267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17F5E9AA-853B-CC43-9C1A-CB6A3F15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947" y="4015680"/>
              <a:ext cx="178851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create/update core network</a:t>
              </a:r>
            </a:p>
          </p:txBody>
        </p:sp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9677DCB0-BE12-FE49-A57B-5E693CFDC5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066" y="3782612"/>
              <a:ext cx="267230" cy="267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FFDFA880-53EC-2743-875B-5ECEE8A4A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302" y="4662749"/>
              <a:ext cx="164180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create/update attachment</a:t>
              </a:r>
            </a:p>
          </p:txBody>
        </p:sp>
        <p:pic>
          <p:nvPicPr>
            <p:cNvPr id="31" name="Graphic 13">
              <a:extLst>
                <a:ext uri="{FF2B5EF4-FFF2-40B4-BE49-F238E27FC236}">
                  <a16:creationId xmlns:a16="http://schemas.microsoft.com/office/drawing/2014/main" id="{BCED8DBD-2F46-D448-A1A7-34506B83BC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066" y="4422870"/>
              <a:ext cx="267230" cy="267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7">
              <a:extLst>
                <a:ext uri="{FF2B5EF4-FFF2-40B4-BE49-F238E27FC236}">
                  <a16:creationId xmlns:a16="http://schemas.microsoft.com/office/drawing/2014/main" id="{A831F69D-AF4E-FB4B-84C2-44C1A430E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8253" y="5313873"/>
              <a:ext cx="18659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create/update network policy</a:t>
              </a:r>
            </a:p>
          </p:txBody>
        </p:sp>
        <p:pic>
          <p:nvPicPr>
            <p:cNvPr id="33" name="Graphic 13">
              <a:extLst>
                <a:ext uri="{FF2B5EF4-FFF2-40B4-BE49-F238E27FC236}">
                  <a16:creationId xmlns:a16="http://schemas.microsoft.com/office/drawing/2014/main" id="{046D221E-6C91-FF43-B63E-D8C383350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297" y="5067359"/>
              <a:ext cx="267230" cy="267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5D783F0-4EE2-744F-90DF-13CF71578862}"/>
                </a:ext>
              </a:extLst>
            </p:cNvPr>
            <p:cNvCxnSpPr>
              <a:cxnSpLocks/>
              <a:stCxn id="8" idx="2"/>
              <a:endCxn id="27" idx="0"/>
            </p:cNvCxnSpPr>
            <p:nvPr/>
          </p:nvCxnSpPr>
          <p:spPr bwMode="auto">
            <a:xfrm>
              <a:off x="2367681" y="2356518"/>
              <a:ext cx="0" cy="791035"/>
            </a:xfrm>
            <a:prstGeom prst="straightConnector1">
              <a:avLst/>
            </a:prstGeom>
            <a:ln w="6350">
              <a:solidFill>
                <a:srgbClr val="545B64">
                  <a:alpha val="80336"/>
                </a:srgbClr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1D1936-2124-744E-A882-6DB29481373A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 bwMode="auto">
            <a:xfrm flipV="1">
              <a:off x="2367681" y="3414783"/>
              <a:ext cx="0" cy="367829"/>
            </a:xfrm>
            <a:prstGeom prst="straightConnector1">
              <a:avLst/>
            </a:prstGeom>
            <a:ln w="6350">
              <a:solidFill>
                <a:srgbClr val="545B64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7CEF7D-ABCF-EB4E-B7E0-33ECFE44976C}"/>
                </a:ext>
              </a:extLst>
            </p:cNvPr>
            <p:cNvCxnSpPr>
              <a:cxnSpLocks/>
              <a:stCxn id="31" idx="0"/>
              <a:endCxn id="29" idx="2"/>
            </p:cNvCxnSpPr>
            <p:nvPr/>
          </p:nvCxnSpPr>
          <p:spPr bwMode="auto">
            <a:xfrm flipV="1">
              <a:off x="2367681" y="4049842"/>
              <a:ext cx="0" cy="373028"/>
            </a:xfrm>
            <a:prstGeom prst="straightConnector1">
              <a:avLst/>
            </a:prstGeom>
            <a:ln w="6350">
              <a:solidFill>
                <a:srgbClr val="545B64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5EABE15-7C36-5A4D-A15A-2BEB0C98E833}"/>
                </a:ext>
              </a:extLst>
            </p:cNvPr>
            <p:cNvCxnSpPr>
              <a:cxnSpLocks/>
              <a:stCxn id="33" idx="0"/>
              <a:endCxn id="31" idx="2"/>
            </p:cNvCxnSpPr>
            <p:nvPr/>
          </p:nvCxnSpPr>
          <p:spPr bwMode="auto">
            <a:xfrm flipH="1" flipV="1">
              <a:off x="2367681" y="4690100"/>
              <a:ext cx="231" cy="377259"/>
            </a:xfrm>
            <a:prstGeom prst="straightConnector1">
              <a:avLst/>
            </a:prstGeom>
            <a:ln w="6350">
              <a:solidFill>
                <a:srgbClr val="545B64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41DFE4C-A1BF-1B4B-AC14-A2C404C6DDC4}"/>
              </a:ext>
            </a:extLst>
          </p:cNvPr>
          <p:cNvGrpSpPr/>
          <p:nvPr/>
        </p:nvGrpSpPr>
        <p:grpSpPr>
          <a:xfrm>
            <a:off x="5129252" y="5325872"/>
            <a:ext cx="529033" cy="529267"/>
            <a:chOff x="2626456" y="4065284"/>
            <a:chExt cx="507312" cy="5040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3D5D682-5DD8-BC4A-9D90-F48D2184308B}"/>
                </a:ext>
              </a:extLst>
            </p:cNvPr>
            <p:cNvSpPr/>
            <p:nvPr/>
          </p:nvSpPr>
          <p:spPr>
            <a:xfrm>
              <a:off x="2629768" y="4065284"/>
              <a:ext cx="504000" cy="504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EE0677-322E-D246-9B44-0119561BB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1768" y="4281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56B26AB-9148-B245-852B-3DAB917B04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6456" y="4281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64AA1A2-8A9D-194F-8B49-BD86DFDDE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187" y="4497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F9FCA09-2989-2745-B053-0D2ACEF06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187" y="406969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5A677C3-5B62-9B4F-85DE-05A867875F55}"/>
                </a:ext>
              </a:extLst>
            </p:cNvPr>
            <p:cNvCxnSpPr/>
            <p:nvPr/>
          </p:nvCxnSpPr>
          <p:spPr>
            <a:xfrm>
              <a:off x="2698457" y="4317284"/>
              <a:ext cx="363312" cy="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1169D51-EC5B-DB4C-8B79-1BFEB82BC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4187" y="4141702"/>
              <a:ext cx="0" cy="35559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80E138-B3ED-364A-8C87-0EF739876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4187" y="42272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>
                  <a:solidFill>
                    <a:srgbClr val="7030A0"/>
                  </a:solidFill>
                </a:rPr>
                <a:t>E</a:t>
              </a:r>
            </a:p>
          </p:txBody>
        </p:sp>
      </p:grpSp>
      <p:sp>
        <p:nvSpPr>
          <p:cNvPr id="76" name="Rounded Rectangle 39">
            <a:extLst>
              <a:ext uri="{FF2B5EF4-FFF2-40B4-BE49-F238E27FC236}">
                <a16:creationId xmlns:a16="http://schemas.microsoft.com/office/drawing/2014/main" id="{F6B35418-74E8-B14F-A7F9-B96A3D895E30}"/>
              </a:ext>
            </a:extLst>
          </p:cNvPr>
          <p:cNvSpPr/>
          <p:nvPr/>
        </p:nvSpPr>
        <p:spPr>
          <a:xfrm>
            <a:off x="5083602" y="4666399"/>
            <a:ext cx="1538519" cy="32683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000" dirty="0"/>
              <a:t>Workload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1D1EA49-AC9D-114E-94FA-2E65907A07E2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50000"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62413" y="4740590"/>
            <a:ext cx="318107" cy="278056"/>
          </a:xfrm>
          <a:prstGeom prst="rect">
            <a:avLst/>
          </a:prstGeom>
        </p:spPr>
      </p:pic>
      <p:sp>
        <p:nvSpPr>
          <p:cNvPr id="78" name="Rounded Rectangle 41">
            <a:extLst>
              <a:ext uri="{FF2B5EF4-FFF2-40B4-BE49-F238E27FC236}">
                <a16:creationId xmlns:a16="http://schemas.microsoft.com/office/drawing/2014/main" id="{195E2527-4B14-434B-802E-F6C27E1897CE}"/>
              </a:ext>
            </a:extLst>
          </p:cNvPr>
          <p:cNvSpPr/>
          <p:nvPr/>
        </p:nvSpPr>
        <p:spPr>
          <a:xfrm>
            <a:off x="5083602" y="4243133"/>
            <a:ext cx="1538519" cy="35551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000" dirty="0"/>
              <a:t>SD-WAN</a:t>
            </a:r>
            <a:endParaRPr lang="en-US" sz="800" dirty="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531BAB74-D84A-6248-AB11-864958463A0B}"/>
              </a:ext>
            </a:extLst>
          </p:cNvPr>
          <p:cNvSpPr/>
          <p:nvPr/>
        </p:nvSpPr>
        <p:spPr>
          <a:xfrm>
            <a:off x="5563429" y="5257021"/>
            <a:ext cx="563372" cy="326832"/>
          </a:xfrm>
          <a:prstGeom prst="arc">
            <a:avLst>
              <a:gd name="adj1" fmla="val 12024186"/>
              <a:gd name="adj2" fmla="val 20389599"/>
            </a:avLst>
          </a:prstGeom>
          <a:ln w="9525" cap="rnd">
            <a:solidFill>
              <a:schemeClr val="tx1"/>
            </a:solidFill>
            <a:prstDash val="sysDash"/>
            <a:miter lim="800000"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CDF84BAB-CFA0-EF4E-A5F0-96FCD08A2E8A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50000"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70476" y="4292286"/>
            <a:ext cx="301982" cy="263961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7969BA94-D8E9-CC47-901A-CE0C2234FBFD}"/>
              </a:ext>
            </a:extLst>
          </p:cNvPr>
          <p:cNvSpPr/>
          <p:nvPr/>
        </p:nvSpPr>
        <p:spPr>
          <a:xfrm>
            <a:off x="4891150" y="2803621"/>
            <a:ext cx="1907362" cy="357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F2CBBFD4-46C6-5D4C-B0A0-B61E964366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891150" y="2803620"/>
            <a:ext cx="381000" cy="381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CC280429-E9B8-9A44-A729-37FB4AF78A1A}"/>
              </a:ext>
            </a:extLst>
          </p:cNvPr>
          <p:cNvSpPr/>
          <p:nvPr/>
        </p:nvSpPr>
        <p:spPr>
          <a:xfrm>
            <a:off x="4984449" y="3248020"/>
            <a:ext cx="816734" cy="300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005E5D2B-0AC5-8E41-8BDE-BADB5FCCF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241" y="3226314"/>
            <a:ext cx="197416" cy="19741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F7D0A20-BEDF-E745-BBE1-F130EAE0A478}"/>
              </a:ext>
            </a:extLst>
          </p:cNvPr>
          <p:cNvSpPr/>
          <p:nvPr/>
        </p:nvSpPr>
        <p:spPr>
          <a:xfrm>
            <a:off x="5904539" y="3257128"/>
            <a:ext cx="816734" cy="300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4FF51B6-1FB3-D840-9BA1-85F4DF7A1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6331" y="3235422"/>
            <a:ext cx="197416" cy="197416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FBED88F-B496-DB48-9D46-357DD155CCE4}"/>
              </a:ext>
            </a:extLst>
          </p:cNvPr>
          <p:cNvGrpSpPr/>
          <p:nvPr/>
        </p:nvGrpSpPr>
        <p:grpSpPr>
          <a:xfrm>
            <a:off x="6021321" y="5322281"/>
            <a:ext cx="529033" cy="529267"/>
            <a:chOff x="2626456" y="4065284"/>
            <a:chExt cx="507312" cy="504000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D65C35-7EEC-3C4D-A724-5BDE8EA79B1C}"/>
                </a:ext>
              </a:extLst>
            </p:cNvPr>
            <p:cNvSpPr/>
            <p:nvPr/>
          </p:nvSpPr>
          <p:spPr>
            <a:xfrm>
              <a:off x="2629768" y="4065284"/>
              <a:ext cx="504000" cy="504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161A450-EDF9-B944-86DD-7EECC8DFA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1768" y="4281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AC75E43-896D-0A47-B488-4AE50C0F7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6456" y="4281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42E2AAE-A1AF-6043-B89B-CFA55CB3E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187" y="4497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73282EB-CA00-8447-AC1F-2B43492646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187" y="406969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5FD41D4-DE6C-FE4A-9DB3-84A58CBF844C}"/>
                </a:ext>
              </a:extLst>
            </p:cNvPr>
            <p:cNvCxnSpPr/>
            <p:nvPr/>
          </p:nvCxnSpPr>
          <p:spPr>
            <a:xfrm>
              <a:off x="2698457" y="4317284"/>
              <a:ext cx="363312" cy="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4CFFAE4-4FF8-AA48-8354-94C7C3D7E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4187" y="4141702"/>
              <a:ext cx="0" cy="35559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0C3DB0-623D-B44A-BBAC-66BF8F7E3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4187" y="42272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>
                  <a:solidFill>
                    <a:srgbClr val="7030A0"/>
                  </a:solidFill>
                </a:rPr>
                <a:t>E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CF26AA1-5DA1-E945-8584-9C3AD8C925D4}"/>
              </a:ext>
            </a:extLst>
          </p:cNvPr>
          <p:cNvSpPr/>
          <p:nvPr/>
        </p:nvSpPr>
        <p:spPr>
          <a:xfrm>
            <a:off x="7482623" y="4999435"/>
            <a:ext cx="1765300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113FB1B2-40F0-A849-8BEE-D322421B9C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94603" y="5009167"/>
            <a:ext cx="317298" cy="37380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F3870EA-2667-E142-88E1-9A9E43754444}"/>
              </a:ext>
            </a:extLst>
          </p:cNvPr>
          <p:cNvSpPr txBox="1"/>
          <p:nvPr/>
        </p:nvSpPr>
        <p:spPr>
          <a:xfrm>
            <a:off x="7825395" y="5088347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Workload VPC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CAFE552-B6EC-9443-917A-A09409ED6B0E}"/>
              </a:ext>
            </a:extLst>
          </p:cNvPr>
          <p:cNvCxnSpPr>
            <a:cxnSpLocks/>
            <a:stCxn id="78" idx="3"/>
            <a:endCxn id="121" idx="2"/>
          </p:cNvCxnSpPr>
          <p:nvPr/>
        </p:nvCxnSpPr>
        <p:spPr>
          <a:xfrm flipV="1">
            <a:off x="6622121" y="4178796"/>
            <a:ext cx="1749160" cy="242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29E7CEA1-9AFA-B14D-B98A-D410F50AF800}"/>
              </a:ext>
            </a:extLst>
          </p:cNvPr>
          <p:cNvCxnSpPr>
            <a:cxnSpLocks/>
            <a:stCxn id="76" idx="3"/>
            <a:endCxn id="115" idx="0"/>
          </p:cNvCxnSpPr>
          <p:nvPr/>
        </p:nvCxnSpPr>
        <p:spPr>
          <a:xfrm>
            <a:off x="6622121" y="4829818"/>
            <a:ext cx="1743152" cy="169617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0F7AE-E913-D04B-AF22-62769263D5D5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>
            <a:off x="8365145" y="1487077"/>
            <a:ext cx="128" cy="8077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1FCB92-FE9D-3143-8B22-714F1933A646}"/>
              </a:ext>
            </a:extLst>
          </p:cNvPr>
          <p:cNvCxnSpPr>
            <a:cxnSpLocks/>
            <a:stCxn id="132" idx="2"/>
            <a:endCxn id="144" idx="0"/>
          </p:cNvCxnSpPr>
          <p:nvPr/>
        </p:nvCxnSpPr>
        <p:spPr>
          <a:xfrm>
            <a:off x="10491380" y="1493665"/>
            <a:ext cx="1787" cy="8102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3C92C3C-6DFA-234A-804F-5B81DD2C854D}"/>
              </a:ext>
            </a:extLst>
          </p:cNvPr>
          <p:cNvCxnSpPr>
            <a:stCxn id="16" idx="0"/>
          </p:cNvCxnSpPr>
          <p:nvPr/>
        </p:nvCxnSpPr>
        <p:spPr>
          <a:xfrm rot="16200000" flipH="1">
            <a:off x="7167802" y="-800839"/>
            <a:ext cx="26518" cy="2497677"/>
          </a:xfrm>
          <a:prstGeom prst="bentConnector3">
            <a:avLst>
              <a:gd name="adj1" fmla="val -86205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71D1E72-6A44-A949-A6A2-EB8308F694D5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235102" y="-1868139"/>
            <a:ext cx="26518" cy="4632276"/>
          </a:xfrm>
          <a:prstGeom prst="bentConnector3">
            <a:avLst>
              <a:gd name="adj1" fmla="val -86205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752EC8-2931-AE4E-AF9B-E1D0D33385E4}"/>
              </a:ext>
            </a:extLst>
          </p:cNvPr>
          <p:cNvSpPr/>
          <p:nvPr/>
        </p:nvSpPr>
        <p:spPr>
          <a:xfrm>
            <a:off x="7577431" y="3241328"/>
            <a:ext cx="718479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59BAB1-9B89-A84E-B1D8-E7937ECFB58D}"/>
              </a:ext>
            </a:extLst>
          </p:cNvPr>
          <p:cNvSpPr/>
          <p:nvPr/>
        </p:nvSpPr>
        <p:spPr>
          <a:xfrm>
            <a:off x="8441683" y="3248020"/>
            <a:ext cx="718479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27" name="Graphic 17">
            <a:extLst>
              <a:ext uri="{FF2B5EF4-FFF2-40B4-BE49-F238E27FC236}">
                <a16:creationId xmlns:a16="http://schemas.microsoft.com/office/drawing/2014/main" id="{6E6AC43D-8B54-7D49-8E71-59319542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97" y="3567403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8">
            <a:extLst>
              <a:ext uri="{FF2B5EF4-FFF2-40B4-BE49-F238E27FC236}">
                <a16:creationId xmlns:a16="http://schemas.microsoft.com/office/drawing/2014/main" id="{357B3864-6BC8-CA48-87FD-6245F5E4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2378" y="3901150"/>
            <a:ext cx="11179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960F648-75FA-964D-8C79-57251450AFC6}"/>
              </a:ext>
            </a:extLst>
          </p:cNvPr>
          <p:cNvCxnSpPr>
            <a:stCxn id="16" idx="0"/>
            <a:endCxn id="8" idx="0"/>
          </p:cNvCxnSpPr>
          <p:nvPr/>
        </p:nvCxnSpPr>
        <p:spPr>
          <a:xfrm rot="16200000" flipH="1" flipV="1">
            <a:off x="3040792" y="-314901"/>
            <a:ext cx="2141790" cy="3641072"/>
          </a:xfrm>
          <a:prstGeom prst="bentConnector3">
            <a:avLst>
              <a:gd name="adj1" fmla="val -10673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C5843B-F451-AD43-BECA-4E526C5B2D9C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3520801" y="4592000"/>
            <a:ext cx="1370349" cy="66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0BDA9AC-1F3A-E4E9-8C23-DB901F5AB4F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14947" y="1140771"/>
            <a:ext cx="900396" cy="346306"/>
          </a:xfrm>
          <a:prstGeom prst="rect">
            <a:avLst/>
          </a:prstGeom>
        </p:spPr>
      </p:pic>
      <p:pic>
        <p:nvPicPr>
          <p:cNvPr id="126" name="Google Shape;921;p8">
            <a:extLst>
              <a:ext uri="{FF2B5EF4-FFF2-40B4-BE49-F238E27FC236}">
                <a16:creationId xmlns:a16="http://schemas.microsoft.com/office/drawing/2014/main" id="{0FD9AECB-188C-342B-D436-5E19F84F43F4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796987" y="793726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718A9962-0EC1-0026-D6CC-9DEC4A16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82" y="457793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96EFD-35CF-D1AB-CA35-158B23C287A5}"/>
              </a:ext>
            </a:extLst>
          </p:cNvPr>
          <p:cNvSpPr txBox="1"/>
          <p:nvPr/>
        </p:nvSpPr>
        <p:spPr>
          <a:xfrm>
            <a:off x="8150931" y="423350"/>
            <a:ext cx="61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</a:t>
            </a:r>
          </a:p>
          <a:p>
            <a:r>
              <a:rPr lang="en-US" sz="1200" dirty="0"/>
              <a:t>Branch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49B1985-7985-DD4D-2C0C-57158396F31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41182" y="1147359"/>
            <a:ext cx="900396" cy="346306"/>
          </a:xfrm>
          <a:prstGeom prst="rect">
            <a:avLst/>
          </a:prstGeom>
        </p:spPr>
      </p:pic>
      <p:pic>
        <p:nvPicPr>
          <p:cNvPr id="133" name="Google Shape;921;p8">
            <a:extLst>
              <a:ext uri="{FF2B5EF4-FFF2-40B4-BE49-F238E27FC236}">
                <a16:creationId xmlns:a16="http://schemas.microsoft.com/office/drawing/2014/main" id="{94EB5EB3-84CF-03B3-A2C8-E4E812C41325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0015986" y="800314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raphic 17">
            <a:extLst>
              <a:ext uri="{FF2B5EF4-FFF2-40B4-BE49-F238E27FC236}">
                <a16:creationId xmlns:a16="http://schemas.microsoft.com/office/drawing/2014/main" id="{24E23A38-132B-CC22-B4D1-A9CBB37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781" y="464381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6CA6B62-828B-3CD5-DC4C-26C887D40BAB}"/>
              </a:ext>
            </a:extLst>
          </p:cNvPr>
          <p:cNvSpPr txBox="1"/>
          <p:nvPr/>
        </p:nvSpPr>
        <p:spPr>
          <a:xfrm>
            <a:off x="10369930" y="429938"/>
            <a:ext cx="775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York</a:t>
            </a:r>
          </a:p>
          <a:p>
            <a:r>
              <a:rPr lang="en-US" sz="1200" dirty="0"/>
              <a:t>Branch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7AACF1-63C6-0E7C-D201-D0CF1D9DC104}"/>
              </a:ext>
            </a:extLst>
          </p:cNvPr>
          <p:cNvSpPr/>
          <p:nvPr/>
        </p:nvSpPr>
        <p:spPr>
          <a:xfrm>
            <a:off x="7488631" y="2843897"/>
            <a:ext cx="1765300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F3C5CCDA-42C8-2E3D-D677-9C302DCCE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00611" y="2853629"/>
            <a:ext cx="317298" cy="37380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17FED93-A86D-537C-4709-17B1228ADE7D}"/>
              </a:ext>
            </a:extLst>
          </p:cNvPr>
          <p:cNvSpPr txBox="1"/>
          <p:nvPr/>
        </p:nvSpPr>
        <p:spPr>
          <a:xfrm>
            <a:off x="7831403" y="2932809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pic>
        <p:nvPicPr>
          <p:cNvPr id="141" name="Graphic 17">
            <a:extLst>
              <a:ext uri="{FF2B5EF4-FFF2-40B4-BE49-F238E27FC236}">
                <a16:creationId xmlns:a16="http://schemas.microsoft.com/office/drawing/2014/main" id="{D0D92A2B-D17E-0B97-F2D1-C68A46D4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730" y="542354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17">
            <a:extLst>
              <a:ext uri="{FF2B5EF4-FFF2-40B4-BE49-F238E27FC236}">
                <a16:creationId xmlns:a16="http://schemas.microsoft.com/office/drawing/2014/main" id="{0DD97672-B541-8C21-29D8-52FD667D7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391" y="553647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17">
            <a:extLst>
              <a:ext uri="{FF2B5EF4-FFF2-40B4-BE49-F238E27FC236}">
                <a16:creationId xmlns:a16="http://schemas.microsoft.com/office/drawing/2014/main" id="{75484196-925E-778C-C659-0C857BCC5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716" y="5670768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FB73372-94F5-6152-BCD5-34809F3EFAE7}"/>
              </a:ext>
            </a:extLst>
          </p:cNvPr>
          <p:cNvSpPr/>
          <p:nvPr/>
        </p:nvSpPr>
        <p:spPr>
          <a:xfrm>
            <a:off x="9610517" y="2303918"/>
            <a:ext cx="1765300" cy="38985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D8A7FF7A-A919-8E2A-2810-B01C92096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10517" y="2326431"/>
            <a:ext cx="381000" cy="381000"/>
          </a:xfrm>
          <a:prstGeom prst="rect">
            <a:avLst/>
          </a:prstGeom>
        </p:spPr>
      </p:pic>
      <p:pic>
        <p:nvPicPr>
          <p:cNvPr id="146" name="Graphic 17">
            <a:extLst>
              <a:ext uri="{FF2B5EF4-FFF2-40B4-BE49-F238E27FC236}">
                <a16:creationId xmlns:a16="http://schemas.microsoft.com/office/drawing/2014/main" id="{4381D0E9-6177-A946-B448-C830BD3C2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665" y="3583112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18">
            <a:extLst>
              <a:ext uri="{FF2B5EF4-FFF2-40B4-BE49-F238E27FC236}">
                <a16:creationId xmlns:a16="http://schemas.microsoft.com/office/drawing/2014/main" id="{D931DD82-1442-5A4D-2EE9-474614A82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746" y="3916859"/>
            <a:ext cx="11179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89485F4-05A3-9926-1DC3-E126182C90EF}"/>
              </a:ext>
            </a:extLst>
          </p:cNvPr>
          <p:cNvSpPr/>
          <p:nvPr/>
        </p:nvSpPr>
        <p:spPr>
          <a:xfrm>
            <a:off x="9610517" y="5008543"/>
            <a:ext cx="1765300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49" name="Graphic 148">
            <a:extLst>
              <a:ext uri="{FF2B5EF4-FFF2-40B4-BE49-F238E27FC236}">
                <a16:creationId xmlns:a16="http://schemas.microsoft.com/office/drawing/2014/main" id="{258F7F78-C980-C926-7C4B-2E54ABD685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22497" y="5018275"/>
            <a:ext cx="317298" cy="373804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DFAAB1B7-FB20-2954-DB95-D592A0D3B2B4}"/>
              </a:ext>
            </a:extLst>
          </p:cNvPr>
          <p:cNvSpPr txBox="1"/>
          <p:nvPr/>
        </p:nvSpPr>
        <p:spPr>
          <a:xfrm>
            <a:off x="9953289" y="5097455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Workload VPC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BC6241-9E12-0232-D36A-8117257524BB}"/>
              </a:ext>
            </a:extLst>
          </p:cNvPr>
          <p:cNvSpPr/>
          <p:nvPr/>
        </p:nvSpPr>
        <p:spPr>
          <a:xfrm>
            <a:off x="9705325" y="3250436"/>
            <a:ext cx="718479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49B6D57-6AE5-59AE-024A-69DC1E375254}"/>
              </a:ext>
            </a:extLst>
          </p:cNvPr>
          <p:cNvSpPr/>
          <p:nvPr/>
        </p:nvSpPr>
        <p:spPr>
          <a:xfrm>
            <a:off x="10569577" y="3257128"/>
            <a:ext cx="718479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53" name="Graphic 17">
            <a:extLst>
              <a:ext uri="{FF2B5EF4-FFF2-40B4-BE49-F238E27FC236}">
                <a16:creationId xmlns:a16="http://schemas.microsoft.com/office/drawing/2014/main" id="{1C080746-AD6E-2EB8-0B94-88AAB94C5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191" y="3576511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8">
            <a:extLst>
              <a:ext uri="{FF2B5EF4-FFF2-40B4-BE49-F238E27FC236}">
                <a16:creationId xmlns:a16="http://schemas.microsoft.com/office/drawing/2014/main" id="{BEA6C1B8-D31F-9ED8-B61A-A8CEC275A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0272" y="3910258"/>
            <a:ext cx="11179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87A58FC-F43F-9F4E-8AC8-19558A475336}"/>
              </a:ext>
            </a:extLst>
          </p:cNvPr>
          <p:cNvSpPr/>
          <p:nvPr/>
        </p:nvSpPr>
        <p:spPr>
          <a:xfrm>
            <a:off x="9616525" y="2853005"/>
            <a:ext cx="1765300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56" name="Graphic 155">
            <a:extLst>
              <a:ext uri="{FF2B5EF4-FFF2-40B4-BE49-F238E27FC236}">
                <a16:creationId xmlns:a16="http://schemas.microsoft.com/office/drawing/2014/main" id="{A96E43ED-CFB6-767C-5C3E-3CB24ABE38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28505" y="2862737"/>
            <a:ext cx="317298" cy="373804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C85B8A78-BD9D-42C3-CA93-A088F6F9F631}"/>
              </a:ext>
            </a:extLst>
          </p:cNvPr>
          <p:cNvSpPr txBox="1"/>
          <p:nvPr/>
        </p:nvSpPr>
        <p:spPr>
          <a:xfrm>
            <a:off x="9959297" y="2941917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pic>
        <p:nvPicPr>
          <p:cNvPr id="158" name="Graphic 17">
            <a:extLst>
              <a:ext uri="{FF2B5EF4-FFF2-40B4-BE49-F238E27FC236}">
                <a16:creationId xmlns:a16="http://schemas.microsoft.com/office/drawing/2014/main" id="{D4C7FEA3-01FA-C476-8D29-88DB3355E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624" y="5432654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Graphic 17">
            <a:extLst>
              <a:ext uri="{FF2B5EF4-FFF2-40B4-BE49-F238E27FC236}">
                <a16:creationId xmlns:a16="http://schemas.microsoft.com/office/drawing/2014/main" id="{C42F1822-B561-2EAB-CC07-90DD08851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285" y="5545584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17">
            <a:extLst>
              <a:ext uri="{FF2B5EF4-FFF2-40B4-BE49-F238E27FC236}">
                <a16:creationId xmlns:a16="http://schemas.microsoft.com/office/drawing/2014/main" id="{42D89E9A-B437-495E-E883-00D2786C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610" y="567987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C043A2BF-3A0F-6B54-CC39-D53AA73493B9}"/>
              </a:ext>
            </a:extLst>
          </p:cNvPr>
          <p:cNvCxnSpPr>
            <a:cxnSpLocks/>
            <a:endCxn id="155" idx="2"/>
          </p:cNvCxnSpPr>
          <p:nvPr/>
        </p:nvCxnSpPr>
        <p:spPr>
          <a:xfrm flipV="1">
            <a:off x="6616113" y="4187904"/>
            <a:ext cx="3883062" cy="231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2030BF1B-EFE3-5718-954C-C0743A4B53A7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6644947" y="4842716"/>
            <a:ext cx="3848220" cy="165827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D095462-388A-0DBC-A11E-DA6A005A2BFC}"/>
              </a:ext>
            </a:extLst>
          </p:cNvPr>
          <p:cNvGrpSpPr/>
          <p:nvPr/>
        </p:nvGrpSpPr>
        <p:grpSpPr>
          <a:xfrm>
            <a:off x="495124" y="457793"/>
            <a:ext cx="4273501" cy="1717185"/>
            <a:chOff x="2681457" y="1711815"/>
            <a:chExt cx="4273501" cy="171718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FAC4A55-74F5-3D96-8EF9-F4105F2DD589}"/>
                </a:ext>
              </a:extLst>
            </p:cNvPr>
            <p:cNvSpPr/>
            <p:nvPr/>
          </p:nvSpPr>
          <p:spPr>
            <a:xfrm>
              <a:off x="2681457" y="1711815"/>
              <a:ext cx="4273501" cy="1717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Google Shape;921;p8">
              <a:extLst>
                <a:ext uri="{FF2B5EF4-FFF2-40B4-BE49-F238E27FC236}">
                  <a16:creationId xmlns:a16="http://schemas.microsoft.com/office/drawing/2014/main" id="{3F3DEE7D-8566-1EA7-EE46-16E3B60EB271}"/>
                </a:ext>
              </a:extLst>
            </p:cNvPr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2681457" y="1711815"/>
              <a:ext cx="1845925" cy="831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1DFD4A9-EA09-4005-1C93-DC2C31249679}"/>
                </a:ext>
              </a:extLst>
            </p:cNvPr>
            <p:cNvSpPr txBox="1"/>
            <p:nvPr/>
          </p:nvSpPr>
          <p:spPr>
            <a:xfrm>
              <a:off x="5556804" y="2680706"/>
              <a:ext cx="1398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Cloud WAN</a:t>
              </a:r>
            </a:p>
          </p:txBody>
        </p:sp>
        <p:pic>
          <p:nvPicPr>
            <p:cNvPr id="125" name="Google Shape;3243;p43">
              <a:extLst>
                <a:ext uri="{FF2B5EF4-FFF2-40B4-BE49-F238E27FC236}">
                  <a16:creationId xmlns:a16="http://schemas.microsoft.com/office/drawing/2014/main" id="{93475E81-619A-53CF-1409-3FF115154B84}"/>
                </a:ext>
              </a:extLst>
            </p:cNvPr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5306872" y="2028126"/>
              <a:ext cx="789128" cy="4951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6AC9780E-C2B9-A65E-099C-912F1D2B6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109392" y="2672096"/>
              <a:ext cx="428610" cy="417331"/>
            </a:xfrm>
            <a:prstGeom prst="rect">
              <a:avLst/>
            </a:prstGeom>
          </p:spPr>
        </p:pic>
        <p:pic>
          <p:nvPicPr>
            <p:cNvPr id="131" name="Google Shape;3240;p43">
              <a:extLst>
                <a:ext uri="{FF2B5EF4-FFF2-40B4-BE49-F238E27FC236}">
                  <a16:creationId xmlns:a16="http://schemas.microsoft.com/office/drawing/2014/main" id="{F3BB4DCD-54A2-8310-0822-81406F80E80E}"/>
                </a:ext>
              </a:extLst>
            </p:cNvPr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3146078" y="2638407"/>
              <a:ext cx="423850" cy="452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Cross 138">
              <a:extLst>
                <a:ext uri="{FF2B5EF4-FFF2-40B4-BE49-F238E27FC236}">
                  <a16:creationId xmlns:a16="http://schemas.microsoft.com/office/drawing/2014/main" id="{311131E1-E0B0-152F-62CA-972CF4B032C5}"/>
                </a:ext>
              </a:extLst>
            </p:cNvPr>
            <p:cNvSpPr/>
            <p:nvPr/>
          </p:nvSpPr>
          <p:spPr>
            <a:xfrm>
              <a:off x="4653242" y="2343243"/>
              <a:ext cx="409359" cy="399856"/>
            </a:xfrm>
            <a:prstGeom prst="plus">
              <a:avLst>
                <a:gd name="adj" fmla="val 4206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E59C5F9-34B9-5FA4-E63A-0E83C515B67E}"/>
                </a:ext>
              </a:extLst>
            </p:cNvPr>
            <p:cNvSpPr txBox="1"/>
            <p:nvPr/>
          </p:nvSpPr>
          <p:spPr>
            <a:xfrm>
              <a:off x="3608105" y="2648473"/>
              <a:ext cx="665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vMX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11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13210</TotalTime>
  <Words>1560</Words>
  <Application>Microsoft Office PowerPoint</Application>
  <PresentationFormat>Widescreen</PresentationFormat>
  <Paragraphs>265</Paragraphs>
  <Slides>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37</cp:revision>
  <dcterms:created xsi:type="dcterms:W3CDTF">2022-02-04T20:22:26Z</dcterms:created>
  <dcterms:modified xsi:type="dcterms:W3CDTF">2022-08-15T19:36:49Z</dcterms:modified>
</cp:coreProperties>
</file>