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4" r:id="rId3"/>
    <p:sldId id="275" r:id="rId4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7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68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1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3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9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2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4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B837A0-A7A6-46CD-87E4-3995F5A8909E}"/>
              </a:ext>
            </a:extLst>
          </p:cNvPr>
          <p:cNvSpPr/>
          <p:nvPr/>
        </p:nvSpPr>
        <p:spPr>
          <a:xfrm>
            <a:off x="5284501" y="4331276"/>
            <a:ext cx="6837648" cy="442566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30542-91FA-4894-B144-B21AD9A8E009}"/>
              </a:ext>
            </a:extLst>
          </p:cNvPr>
          <p:cNvSpPr/>
          <p:nvPr/>
        </p:nvSpPr>
        <p:spPr>
          <a:xfrm>
            <a:off x="2487508" y="1190694"/>
            <a:ext cx="10287778" cy="81016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55B972-7929-43D4-BC7F-1BB81948F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87168" y="1190694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CE0236-3D9D-4794-B91C-8E88EC47FE98}"/>
              </a:ext>
            </a:extLst>
          </p:cNvPr>
          <p:cNvSpPr/>
          <p:nvPr/>
        </p:nvSpPr>
        <p:spPr>
          <a:xfrm>
            <a:off x="3862284" y="1829767"/>
            <a:ext cx="8603818" cy="70971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A8589-35B8-4421-B458-72A29F631871}"/>
              </a:ext>
            </a:extLst>
          </p:cNvPr>
          <p:cNvSpPr/>
          <p:nvPr/>
        </p:nvSpPr>
        <p:spPr>
          <a:xfrm>
            <a:off x="5424116" y="1458372"/>
            <a:ext cx="2605492" cy="7633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C17E5-29A6-42DC-8365-F492648785AB}"/>
              </a:ext>
            </a:extLst>
          </p:cNvPr>
          <p:cNvSpPr/>
          <p:nvPr/>
        </p:nvSpPr>
        <p:spPr>
          <a:xfrm>
            <a:off x="5519492" y="2212354"/>
            <a:ext cx="2403731" cy="30300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err="1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A4E250-CE68-407E-9F0F-EF5F1D1F9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2284" y="1828244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289AFE-7F9E-47D2-8EB3-1162AB454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2976" y="2215862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1FC781-985F-4E55-B1D5-7502386A39AB}"/>
              </a:ext>
            </a:extLst>
          </p:cNvPr>
          <p:cNvSpPr/>
          <p:nvPr/>
        </p:nvSpPr>
        <p:spPr>
          <a:xfrm>
            <a:off x="5504949" y="7715677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6E65C99-82CB-47A3-8C81-C9CC3222D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7717536"/>
            <a:ext cx="381000" cy="381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483F89-6D0C-4CE1-8501-6AC2B04C5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832" y="4214874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Point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3661CA-7B88-46DF-9A44-F0342DD63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832" y="6925975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Enforcement Point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BBB9C4-8C6B-4D85-83EB-360099EB804E}"/>
              </a:ext>
            </a:extLst>
          </p:cNvPr>
          <p:cNvGrpSpPr/>
          <p:nvPr/>
        </p:nvGrpSpPr>
        <p:grpSpPr>
          <a:xfrm>
            <a:off x="6049931" y="4433928"/>
            <a:ext cx="1342852" cy="734993"/>
            <a:chOff x="6176476" y="4464538"/>
            <a:chExt cx="1342852" cy="734993"/>
          </a:xfrm>
        </p:grpSpPr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6FF69882-D917-4D53-8B1A-B55918475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4922532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CNFW ENI</a:t>
              </a:r>
            </a:p>
          </p:txBody>
        </p:sp>
        <p:pic>
          <p:nvPicPr>
            <p:cNvPr id="29" name="Graphic 37">
              <a:extLst>
                <a:ext uri="{FF2B5EF4-FFF2-40B4-BE49-F238E27FC236}">
                  <a16:creationId xmlns:a16="http://schemas.microsoft.com/office/drawing/2014/main" id="{19CDAE43-A7F7-4406-9286-FCA721E11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44645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00A1ADC3-207F-4E08-B920-C7CAC1ACE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0864" y="4327845"/>
            <a:ext cx="381000" cy="3810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3C9464E-ECA0-4FDE-88FC-99D31A990CB8}"/>
              </a:ext>
            </a:extLst>
          </p:cNvPr>
          <p:cNvGrpSpPr/>
          <p:nvPr/>
        </p:nvGrpSpPr>
        <p:grpSpPr>
          <a:xfrm>
            <a:off x="6049931" y="8040414"/>
            <a:ext cx="1342852" cy="724979"/>
            <a:chOff x="6176476" y="8007524"/>
            <a:chExt cx="1342852" cy="724979"/>
          </a:xfrm>
        </p:grpSpPr>
        <p:sp>
          <p:nvSpPr>
            <p:cNvPr id="45" name="TextBox 18">
              <a:extLst>
                <a:ext uri="{FF2B5EF4-FFF2-40B4-BE49-F238E27FC236}">
                  <a16:creationId xmlns:a16="http://schemas.microsoft.com/office/drawing/2014/main" id="{2D24115F-4E7B-4D15-8627-91117AA82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8455504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CNFW ENI</a:t>
              </a:r>
            </a:p>
          </p:txBody>
        </p:sp>
        <p:pic>
          <p:nvPicPr>
            <p:cNvPr id="46" name="Graphic 37">
              <a:extLst>
                <a:ext uri="{FF2B5EF4-FFF2-40B4-BE49-F238E27FC236}">
                  <a16:creationId xmlns:a16="http://schemas.microsoft.com/office/drawing/2014/main" id="{996039A8-35A8-4A04-9618-0EDE0B5F2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80075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7" name="Graphic 21">
            <a:extLst>
              <a:ext uri="{FF2B5EF4-FFF2-40B4-BE49-F238E27FC236}">
                <a16:creationId xmlns:a16="http://schemas.microsoft.com/office/drawing/2014/main" id="{15EC781E-2081-4E8E-A32E-27977021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47" y="34298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2">
            <a:extLst>
              <a:ext uri="{FF2B5EF4-FFF2-40B4-BE49-F238E27FC236}">
                <a16:creationId xmlns:a16="http://schemas.microsoft.com/office/drawing/2014/main" id="{E45CEA33-B765-4B94-A30C-ED9716DE2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922" y="422757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34D6D7-609F-4243-B61C-61D545DA4097}"/>
              </a:ext>
            </a:extLst>
          </p:cNvPr>
          <p:cNvSpPr/>
          <p:nvPr/>
        </p:nvSpPr>
        <p:spPr>
          <a:xfrm>
            <a:off x="5504949" y="6520441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subnet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9AF57F87-5436-4AC0-B11C-6CFC1BD83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6519672"/>
            <a:ext cx="381000" cy="381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98D7CBB1-122F-4C97-A50F-4643C128895C}"/>
              </a:ext>
            </a:extLst>
          </p:cNvPr>
          <p:cNvGrpSpPr/>
          <p:nvPr/>
        </p:nvGrpSpPr>
        <p:grpSpPr>
          <a:xfrm>
            <a:off x="6049931" y="6845178"/>
            <a:ext cx="1342852" cy="724979"/>
            <a:chOff x="6176476" y="6812288"/>
            <a:chExt cx="1342852" cy="724979"/>
          </a:xfrm>
        </p:grpSpPr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BE96A350-2746-4FBE-B7DC-29068FB46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7260268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63" name="Graphic 37">
              <a:extLst>
                <a:ext uri="{FF2B5EF4-FFF2-40B4-BE49-F238E27FC236}">
                  <a16:creationId xmlns:a16="http://schemas.microsoft.com/office/drawing/2014/main" id="{4775F5EE-25F1-42E4-9E4D-372533EB5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68122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F48258C-7BD7-4B81-8055-B1D89140B554}"/>
              </a:ext>
            </a:extLst>
          </p:cNvPr>
          <p:cNvSpPr/>
          <p:nvPr/>
        </p:nvSpPr>
        <p:spPr>
          <a:xfrm>
            <a:off x="5504949" y="5325268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subnet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74FEA63-CA0A-4D3C-A6FA-C31CD9413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5321808"/>
            <a:ext cx="381000" cy="381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2C8AC39-03F4-4C34-8556-C655FC4CA507}"/>
              </a:ext>
            </a:extLst>
          </p:cNvPr>
          <p:cNvGrpSpPr/>
          <p:nvPr/>
        </p:nvGrpSpPr>
        <p:grpSpPr>
          <a:xfrm>
            <a:off x="6049931" y="5650005"/>
            <a:ext cx="1342852" cy="724979"/>
            <a:chOff x="6176476" y="5617115"/>
            <a:chExt cx="1342852" cy="724979"/>
          </a:xfrm>
        </p:grpSpPr>
        <p:sp>
          <p:nvSpPr>
            <p:cNvPr id="70" name="TextBox 18">
              <a:extLst>
                <a:ext uri="{FF2B5EF4-FFF2-40B4-BE49-F238E27FC236}">
                  <a16:creationId xmlns:a16="http://schemas.microsoft.com/office/drawing/2014/main" id="{719DFD3D-296D-43FF-91F9-BB271046D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6065095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71" name="Graphic 37">
              <a:extLst>
                <a:ext uri="{FF2B5EF4-FFF2-40B4-BE49-F238E27FC236}">
                  <a16:creationId xmlns:a16="http://schemas.microsoft.com/office/drawing/2014/main" id="{A699B764-78F3-44E4-9CEA-4370CFAFE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561711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1A7C45A6-970C-44F9-9CC3-0DB0BB70038D}"/>
              </a:ext>
            </a:extLst>
          </p:cNvPr>
          <p:cNvSpPr/>
          <p:nvPr/>
        </p:nvSpPr>
        <p:spPr>
          <a:xfrm>
            <a:off x="5284501" y="3398515"/>
            <a:ext cx="6837649" cy="82460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8996DB9D-A24E-4E41-B278-5DACABA4D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6758" y="3395083"/>
            <a:ext cx="381000" cy="381000"/>
          </a:xfrm>
          <a:prstGeom prst="rect">
            <a:avLst/>
          </a:prstGeom>
        </p:spPr>
      </p:pic>
      <p:pic>
        <p:nvPicPr>
          <p:cNvPr id="164" name="Graphic 23">
            <a:extLst>
              <a:ext uri="{FF2B5EF4-FFF2-40B4-BE49-F238E27FC236}">
                <a16:creationId xmlns:a16="http://schemas.microsoft.com/office/drawing/2014/main" id="{8BBCE7F1-AD17-423F-BF6A-9462AAAB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15982" y="357586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40">
            <a:extLst>
              <a:ext uri="{FF2B5EF4-FFF2-40B4-BE49-F238E27FC236}">
                <a16:creationId xmlns:a16="http://schemas.microsoft.com/office/drawing/2014/main" id="{436EEFFE-3F61-4054-B87F-86ABEBE92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357" y="4227574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B7A6085-167B-42A3-A375-8FDF79C60043}"/>
              </a:ext>
            </a:extLst>
          </p:cNvPr>
          <p:cNvCxnSpPr>
            <a:cxnSpLocks/>
            <a:stCxn id="164" idx="1"/>
            <a:endCxn id="57" idx="1"/>
          </p:cNvCxnSpPr>
          <p:nvPr/>
        </p:nvCxnSpPr>
        <p:spPr>
          <a:xfrm>
            <a:off x="2185882" y="3810819"/>
            <a:ext cx="6298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8BDE0B5-F9EB-4976-972F-42DDF7FCCD97}"/>
              </a:ext>
            </a:extLst>
          </p:cNvPr>
          <p:cNvCxnSpPr>
            <a:cxnSpLocks/>
            <a:stCxn id="57" idx="3"/>
            <a:endCxn id="84" idx="1"/>
          </p:cNvCxnSpPr>
          <p:nvPr/>
        </p:nvCxnSpPr>
        <p:spPr>
          <a:xfrm>
            <a:off x="3577747" y="3810819"/>
            <a:ext cx="75675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8">
            <a:extLst>
              <a:ext uri="{FF2B5EF4-FFF2-40B4-BE49-F238E27FC236}">
                <a16:creationId xmlns:a16="http://schemas.microsoft.com/office/drawing/2014/main" id="{14E5FF87-3E14-4613-BB70-6FA91A50C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742" y="7885474"/>
            <a:ext cx="1370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90" name="Graphic 24">
            <a:extLst>
              <a:ext uri="{FF2B5EF4-FFF2-40B4-BE49-F238E27FC236}">
                <a16:creationId xmlns:a16="http://schemas.microsoft.com/office/drawing/2014/main" id="{FEEDA8D4-6F3D-4E13-90BD-E69C3333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47" y="74457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9">
            <a:extLst>
              <a:ext uri="{FF2B5EF4-FFF2-40B4-BE49-F238E27FC236}">
                <a16:creationId xmlns:a16="http://schemas.microsoft.com/office/drawing/2014/main" id="{05E65095-F695-4D24-887B-35F75B39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47" y="61070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1">
            <a:extLst>
              <a:ext uri="{FF2B5EF4-FFF2-40B4-BE49-F238E27FC236}">
                <a16:creationId xmlns:a16="http://schemas.microsoft.com/office/drawing/2014/main" id="{E7B49136-55B7-4CEA-9B4C-489DC9EB6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572" y="692597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93" name="Graphic 23">
            <a:extLst>
              <a:ext uri="{FF2B5EF4-FFF2-40B4-BE49-F238E27FC236}">
                <a16:creationId xmlns:a16="http://schemas.microsoft.com/office/drawing/2014/main" id="{BC38343F-6CF9-4847-8BFB-EB0D0CF7C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47" y="47684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6BF6F1DB-54CF-4E95-94C3-78560301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478" y="5539119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95" name="Graphic 23">
            <a:extLst>
              <a:ext uri="{FF2B5EF4-FFF2-40B4-BE49-F238E27FC236}">
                <a16:creationId xmlns:a16="http://schemas.microsoft.com/office/drawing/2014/main" id="{260382D6-4595-46FB-8841-203C1E39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15982" y="49116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40">
            <a:extLst>
              <a:ext uri="{FF2B5EF4-FFF2-40B4-BE49-F238E27FC236}">
                <a16:creationId xmlns:a16="http://schemas.microsoft.com/office/drawing/2014/main" id="{E48C54DB-CA2C-4CD0-8979-E82D59CB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068" y="5539119"/>
            <a:ext cx="1243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74CF33-D6CF-4D87-87E3-263FC5C0A0A0}"/>
              </a:ext>
            </a:extLst>
          </p:cNvPr>
          <p:cNvCxnSpPr>
            <a:cxnSpLocks/>
            <a:stCxn id="95" idx="1"/>
            <a:endCxn id="93" idx="1"/>
          </p:cNvCxnSpPr>
          <p:nvPr/>
        </p:nvCxnSpPr>
        <p:spPr>
          <a:xfrm>
            <a:off x="2185882" y="5146587"/>
            <a:ext cx="629865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0BE872-6D14-4EF3-A322-815D3D25DEC0}"/>
              </a:ext>
            </a:extLst>
          </p:cNvPr>
          <p:cNvGrpSpPr/>
          <p:nvPr/>
        </p:nvGrpSpPr>
        <p:grpSpPr>
          <a:xfrm>
            <a:off x="5732596" y="2574433"/>
            <a:ext cx="1977523" cy="779303"/>
            <a:chOff x="5817901" y="2574433"/>
            <a:chExt cx="1977523" cy="7793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36EA40-B1B4-4336-99DE-1C59AE94F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7901" y="3076737"/>
              <a:ext cx="8969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Redirector </a:t>
              </a:r>
            </a:p>
          </p:txBody>
        </p: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3BDDFF42-4083-49B8-BE56-B6DC03432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2226" y="3076737"/>
              <a:ext cx="10931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4" name="Graphic 35">
              <a:extLst>
                <a:ext uri="{FF2B5EF4-FFF2-40B4-BE49-F238E27FC236}">
                  <a16:creationId xmlns:a16="http://schemas.microsoft.com/office/drawing/2014/main" id="{C7436B46-D911-4DAB-831F-87AFFB981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25" y="25744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Graphic 6">
              <a:extLst>
                <a:ext uri="{FF2B5EF4-FFF2-40B4-BE49-F238E27FC236}">
                  <a16:creationId xmlns:a16="http://schemas.microsoft.com/office/drawing/2014/main" id="{4F5BC65F-5AA2-4BE7-92D2-A8D309DCE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798" y="25744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4" name="Graphic 6">
            <a:extLst>
              <a:ext uri="{FF2B5EF4-FFF2-40B4-BE49-F238E27FC236}">
                <a16:creationId xmlns:a16="http://schemas.microsoft.com/office/drawing/2014/main" id="{458E2F7B-C328-4EB7-88BE-511F752D1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01" y="35822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6">
            <a:extLst>
              <a:ext uri="{FF2B5EF4-FFF2-40B4-BE49-F238E27FC236}">
                <a16:creationId xmlns:a16="http://schemas.microsoft.com/office/drawing/2014/main" id="{8384161C-44CC-4E9A-9849-A0AF9D04E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01" y="63155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AA4DEE-1212-4B90-AE16-7D6639AF21D1}"/>
              </a:ext>
            </a:extLst>
          </p:cNvPr>
          <p:cNvCxnSpPr>
            <a:cxnSpLocks/>
            <a:stCxn id="84" idx="3"/>
            <a:endCxn id="97" idx="1"/>
          </p:cNvCxnSpPr>
          <p:nvPr/>
        </p:nvCxnSpPr>
        <p:spPr>
          <a:xfrm>
            <a:off x="4791701" y="3810819"/>
            <a:ext cx="49280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57CA2A-D9D7-44FF-801C-3AAF133196E3}"/>
              </a:ext>
            </a:extLst>
          </p:cNvPr>
          <p:cNvCxnSpPr>
            <a:cxnSpLocks/>
            <a:stCxn id="85" idx="3"/>
            <a:endCxn id="30" idx="1"/>
          </p:cNvCxnSpPr>
          <p:nvPr/>
        </p:nvCxnSpPr>
        <p:spPr>
          <a:xfrm>
            <a:off x="4791701" y="6544107"/>
            <a:ext cx="492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22BD49A-27EF-43A3-AC82-FCBE55D1836B}"/>
              </a:ext>
            </a:extLst>
          </p:cNvPr>
          <p:cNvSpPr/>
          <p:nvPr/>
        </p:nvSpPr>
        <p:spPr>
          <a:xfrm>
            <a:off x="9384765" y="1455262"/>
            <a:ext cx="2605492" cy="7633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722387A-4788-487B-9CB6-9E8DAA5AC329}"/>
              </a:ext>
            </a:extLst>
          </p:cNvPr>
          <p:cNvSpPr/>
          <p:nvPr/>
        </p:nvSpPr>
        <p:spPr>
          <a:xfrm>
            <a:off x="9480141" y="2209244"/>
            <a:ext cx="2403731" cy="30300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56242CC9-E555-4F9A-B7AF-ECC61BD17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2328" y="2212752"/>
            <a:ext cx="381000" cy="381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8631B5C-A692-409B-AE1B-B31675735F1E}"/>
              </a:ext>
            </a:extLst>
          </p:cNvPr>
          <p:cNvSpPr/>
          <p:nvPr/>
        </p:nvSpPr>
        <p:spPr>
          <a:xfrm>
            <a:off x="9465598" y="7712567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subnet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573C404-8AB3-4EEB-BEA0-4EDC0B9EA6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4824" y="7717536"/>
            <a:ext cx="381000" cy="3810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79D018C-BD7C-4BA2-89E6-BBE707938E3C}"/>
              </a:ext>
            </a:extLst>
          </p:cNvPr>
          <p:cNvGrpSpPr/>
          <p:nvPr/>
        </p:nvGrpSpPr>
        <p:grpSpPr>
          <a:xfrm>
            <a:off x="10010580" y="4430818"/>
            <a:ext cx="1342852" cy="734993"/>
            <a:chOff x="6176476" y="4464538"/>
            <a:chExt cx="1342852" cy="734993"/>
          </a:xfrm>
        </p:grpSpPr>
        <p:sp>
          <p:nvSpPr>
            <p:cNvPr id="106" name="TextBox 18">
              <a:extLst>
                <a:ext uri="{FF2B5EF4-FFF2-40B4-BE49-F238E27FC236}">
                  <a16:creationId xmlns:a16="http://schemas.microsoft.com/office/drawing/2014/main" id="{74B169F7-1ACC-416D-968C-A2BE3839D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4922532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CNFW ENI</a:t>
              </a:r>
            </a:p>
          </p:txBody>
        </p:sp>
        <p:pic>
          <p:nvPicPr>
            <p:cNvPr id="107" name="Graphic 37">
              <a:extLst>
                <a:ext uri="{FF2B5EF4-FFF2-40B4-BE49-F238E27FC236}">
                  <a16:creationId xmlns:a16="http://schemas.microsoft.com/office/drawing/2014/main" id="{C769D5C3-0578-41E3-9BA8-789292E61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44645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8A38A39-7489-40B7-B3ED-C5204A5B53D0}"/>
              </a:ext>
            </a:extLst>
          </p:cNvPr>
          <p:cNvGrpSpPr/>
          <p:nvPr/>
        </p:nvGrpSpPr>
        <p:grpSpPr>
          <a:xfrm>
            <a:off x="10010580" y="8037304"/>
            <a:ext cx="1342852" cy="724979"/>
            <a:chOff x="6176476" y="8007524"/>
            <a:chExt cx="1342852" cy="724979"/>
          </a:xfrm>
        </p:grpSpPr>
        <p:sp>
          <p:nvSpPr>
            <p:cNvPr id="109" name="TextBox 18">
              <a:extLst>
                <a:ext uri="{FF2B5EF4-FFF2-40B4-BE49-F238E27FC236}">
                  <a16:creationId xmlns:a16="http://schemas.microsoft.com/office/drawing/2014/main" id="{4FB94E80-C40B-4F72-BECA-071128922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8455504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CNFW ENI</a:t>
              </a:r>
            </a:p>
          </p:txBody>
        </p:sp>
        <p:pic>
          <p:nvPicPr>
            <p:cNvPr id="110" name="Graphic 37">
              <a:extLst>
                <a:ext uri="{FF2B5EF4-FFF2-40B4-BE49-F238E27FC236}">
                  <a16:creationId xmlns:a16="http://schemas.microsoft.com/office/drawing/2014/main" id="{DAF88072-C013-44C5-9DA1-585A6C4FF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80075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9B8D7CF-CB2F-450A-9456-5F8AFD955910}"/>
              </a:ext>
            </a:extLst>
          </p:cNvPr>
          <p:cNvSpPr/>
          <p:nvPr/>
        </p:nvSpPr>
        <p:spPr>
          <a:xfrm>
            <a:off x="9465598" y="6517331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subnet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28781CBE-CEB8-4647-BDBD-8200391CB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4824" y="6519672"/>
            <a:ext cx="381000" cy="38100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DF69B8D-90F2-4918-9669-3947436DCBCD}"/>
              </a:ext>
            </a:extLst>
          </p:cNvPr>
          <p:cNvGrpSpPr/>
          <p:nvPr/>
        </p:nvGrpSpPr>
        <p:grpSpPr>
          <a:xfrm>
            <a:off x="10010580" y="6842068"/>
            <a:ext cx="1342852" cy="724979"/>
            <a:chOff x="6176476" y="6812288"/>
            <a:chExt cx="1342852" cy="724979"/>
          </a:xfrm>
        </p:grpSpPr>
        <p:sp>
          <p:nvSpPr>
            <p:cNvPr id="114" name="TextBox 18">
              <a:extLst>
                <a:ext uri="{FF2B5EF4-FFF2-40B4-BE49-F238E27FC236}">
                  <a16:creationId xmlns:a16="http://schemas.microsoft.com/office/drawing/2014/main" id="{DBACF51E-37B8-4554-91C3-EF4A20791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7260268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115" name="Graphic 37">
              <a:extLst>
                <a:ext uri="{FF2B5EF4-FFF2-40B4-BE49-F238E27FC236}">
                  <a16:creationId xmlns:a16="http://schemas.microsoft.com/office/drawing/2014/main" id="{D2234836-19C3-4C7E-8409-DE9BEC09D3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68122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FFEEF6E-AD01-456B-9AEA-D08B35643BC0}"/>
              </a:ext>
            </a:extLst>
          </p:cNvPr>
          <p:cNvSpPr/>
          <p:nvPr/>
        </p:nvSpPr>
        <p:spPr>
          <a:xfrm>
            <a:off x="9465598" y="5322158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subnet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30603FE0-FA67-4D9A-B017-DE01832EC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4824" y="5321808"/>
            <a:ext cx="381000" cy="381000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4E0C3D8-5B6F-4BD1-82CF-8BF4F1E9D435}"/>
              </a:ext>
            </a:extLst>
          </p:cNvPr>
          <p:cNvGrpSpPr/>
          <p:nvPr/>
        </p:nvGrpSpPr>
        <p:grpSpPr>
          <a:xfrm>
            <a:off x="10010580" y="5646895"/>
            <a:ext cx="1342852" cy="724979"/>
            <a:chOff x="6176476" y="5617115"/>
            <a:chExt cx="1342852" cy="724979"/>
          </a:xfrm>
        </p:grpSpPr>
        <p:sp>
          <p:nvSpPr>
            <p:cNvPr id="119" name="TextBox 18">
              <a:extLst>
                <a:ext uri="{FF2B5EF4-FFF2-40B4-BE49-F238E27FC236}">
                  <a16:creationId xmlns:a16="http://schemas.microsoft.com/office/drawing/2014/main" id="{2D4AD1A7-7E3A-4F2F-B4B0-B3C6F72E3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6065095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120" name="Graphic 37">
              <a:extLst>
                <a:ext uri="{FF2B5EF4-FFF2-40B4-BE49-F238E27FC236}">
                  <a16:creationId xmlns:a16="http://schemas.microsoft.com/office/drawing/2014/main" id="{0A72A2C6-1D6A-4978-BD06-9317BA883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561711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" name="TextBox 17">
            <a:extLst>
              <a:ext uri="{FF2B5EF4-FFF2-40B4-BE49-F238E27FC236}">
                <a16:creationId xmlns:a16="http://schemas.microsoft.com/office/drawing/2014/main" id="{00C753BF-519C-4E34-A6F4-B7A568ED1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7570" y="3073627"/>
            <a:ext cx="10931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4" name="Graphic 35">
            <a:extLst>
              <a:ext uri="{FF2B5EF4-FFF2-40B4-BE49-F238E27FC236}">
                <a16:creationId xmlns:a16="http://schemas.microsoft.com/office/drawing/2014/main" id="{938041CD-2B98-446C-97BB-AD1ADB65B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569" y="25713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B837A0-A7A6-46CD-87E4-3995F5A8909E}"/>
              </a:ext>
            </a:extLst>
          </p:cNvPr>
          <p:cNvSpPr/>
          <p:nvPr/>
        </p:nvSpPr>
        <p:spPr>
          <a:xfrm>
            <a:off x="5284501" y="4056956"/>
            <a:ext cx="6837648" cy="442566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30542-91FA-4894-B144-B21AD9A8E009}"/>
              </a:ext>
            </a:extLst>
          </p:cNvPr>
          <p:cNvSpPr/>
          <p:nvPr/>
        </p:nvSpPr>
        <p:spPr>
          <a:xfrm>
            <a:off x="2487508" y="1190693"/>
            <a:ext cx="10287778" cy="77596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55B972-7929-43D4-BC7F-1BB81948F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87168" y="1190694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CE0236-3D9D-4794-B91C-8E88EC47FE98}"/>
              </a:ext>
            </a:extLst>
          </p:cNvPr>
          <p:cNvSpPr/>
          <p:nvPr/>
        </p:nvSpPr>
        <p:spPr>
          <a:xfrm>
            <a:off x="3862284" y="1829767"/>
            <a:ext cx="8603818" cy="684291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A8589-35B8-4421-B458-72A29F631871}"/>
              </a:ext>
            </a:extLst>
          </p:cNvPr>
          <p:cNvSpPr/>
          <p:nvPr/>
        </p:nvSpPr>
        <p:spPr>
          <a:xfrm>
            <a:off x="5424116" y="1458372"/>
            <a:ext cx="2605492" cy="73501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C17E5-29A6-42DC-8365-F492648785AB}"/>
              </a:ext>
            </a:extLst>
          </p:cNvPr>
          <p:cNvSpPr/>
          <p:nvPr/>
        </p:nvSpPr>
        <p:spPr>
          <a:xfrm>
            <a:off x="5483932" y="1938034"/>
            <a:ext cx="2403731" cy="30300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A4E250-CE68-407E-9F0F-EF5F1D1F9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2284" y="1828244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289AFE-7F9E-47D2-8EB3-1162AB454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2976" y="1941542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1FC781-985F-4E55-B1D5-7502386A39AB}"/>
              </a:ext>
            </a:extLst>
          </p:cNvPr>
          <p:cNvSpPr/>
          <p:nvPr/>
        </p:nvSpPr>
        <p:spPr>
          <a:xfrm>
            <a:off x="5504949" y="7441357"/>
            <a:ext cx="2432817" cy="11123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BBB9C4-8C6B-4D85-83EB-360099EB804E}"/>
              </a:ext>
            </a:extLst>
          </p:cNvPr>
          <p:cNvGrpSpPr/>
          <p:nvPr/>
        </p:nvGrpSpPr>
        <p:grpSpPr>
          <a:xfrm>
            <a:off x="6049931" y="4159608"/>
            <a:ext cx="1342852" cy="734993"/>
            <a:chOff x="6176476" y="4464538"/>
            <a:chExt cx="1342852" cy="734993"/>
          </a:xfrm>
        </p:grpSpPr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6FF69882-D917-4D53-8B1A-B55918475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4922532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CNFW ENI</a:t>
              </a:r>
            </a:p>
          </p:txBody>
        </p:sp>
        <p:pic>
          <p:nvPicPr>
            <p:cNvPr id="29" name="Graphic 37">
              <a:extLst>
                <a:ext uri="{FF2B5EF4-FFF2-40B4-BE49-F238E27FC236}">
                  <a16:creationId xmlns:a16="http://schemas.microsoft.com/office/drawing/2014/main" id="{19CDAE43-A7F7-4406-9286-FCA721E11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44645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00A1ADC3-207F-4E08-B920-C7CAC1ACE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0864" y="4053525"/>
            <a:ext cx="381000" cy="381000"/>
          </a:xfrm>
          <a:prstGeom prst="rect">
            <a:avLst/>
          </a:prstGeom>
        </p:spPr>
      </p:pic>
      <p:sp>
        <p:nvSpPr>
          <p:cNvPr id="45" name="TextBox 18">
            <a:extLst>
              <a:ext uri="{FF2B5EF4-FFF2-40B4-BE49-F238E27FC236}">
                <a16:creationId xmlns:a16="http://schemas.microsoft.com/office/drawing/2014/main" id="{2D24115F-4E7B-4D15-8627-91117AA8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31" y="8214074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CNFW ENI</a:t>
            </a:r>
          </a:p>
        </p:txBody>
      </p:sp>
      <p:pic>
        <p:nvPicPr>
          <p:cNvPr id="46" name="Graphic 37">
            <a:extLst>
              <a:ext uri="{FF2B5EF4-FFF2-40B4-BE49-F238E27FC236}">
                <a16:creationId xmlns:a16="http://schemas.microsoft.com/office/drawing/2014/main" id="{996039A8-35A8-4A04-9618-0EDE0B5F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57" y="77660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834D6D7-609F-4243-B61C-61D545DA4097}"/>
              </a:ext>
            </a:extLst>
          </p:cNvPr>
          <p:cNvSpPr/>
          <p:nvPr/>
        </p:nvSpPr>
        <p:spPr>
          <a:xfrm>
            <a:off x="5504949" y="6246121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subnet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9AF57F87-5436-4AC0-B11C-6CFC1BD83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6245352"/>
            <a:ext cx="381000" cy="381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98D7CBB1-122F-4C97-A50F-4643C128895C}"/>
              </a:ext>
            </a:extLst>
          </p:cNvPr>
          <p:cNvGrpSpPr/>
          <p:nvPr/>
        </p:nvGrpSpPr>
        <p:grpSpPr>
          <a:xfrm>
            <a:off x="6049931" y="6570858"/>
            <a:ext cx="1342852" cy="724979"/>
            <a:chOff x="6176476" y="6812288"/>
            <a:chExt cx="1342852" cy="724979"/>
          </a:xfrm>
        </p:grpSpPr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BE96A350-2746-4FBE-B7DC-29068FB46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7260268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63" name="Graphic 37">
              <a:extLst>
                <a:ext uri="{FF2B5EF4-FFF2-40B4-BE49-F238E27FC236}">
                  <a16:creationId xmlns:a16="http://schemas.microsoft.com/office/drawing/2014/main" id="{4775F5EE-25F1-42E4-9E4D-372533EB5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68122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F48258C-7BD7-4B81-8055-B1D89140B554}"/>
              </a:ext>
            </a:extLst>
          </p:cNvPr>
          <p:cNvSpPr/>
          <p:nvPr/>
        </p:nvSpPr>
        <p:spPr>
          <a:xfrm>
            <a:off x="5504949" y="5050948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subnet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74FEA63-CA0A-4D3C-A6FA-C31CD9413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5047488"/>
            <a:ext cx="381000" cy="381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2C8AC39-03F4-4C34-8556-C655FC4CA507}"/>
              </a:ext>
            </a:extLst>
          </p:cNvPr>
          <p:cNvGrpSpPr/>
          <p:nvPr/>
        </p:nvGrpSpPr>
        <p:grpSpPr>
          <a:xfrm>
            <a:off x="6049931" y="5375685"/>
            <a:ext cx="1342852" cy="724979"/>
            <a:chOff x="6176476" y="5617115"/>
            <a:chExt cx="1342852" cy="724979"/>
          </a:xfrm>
        </p:grpSpPr>
        <p:sp>
          <p:nvSpPr>
            <p:cNvPr id="70" name="TextBox 18">
              <a:extLst>
                <a:ext uri="{FF2B5EF4-FFF2-40B4-BE49-F238E27FC236}">
                  <a16:creationId xmlns:a16="http://schemas.microsoft.com/office/drawing/2014/main" id="{719DFD3D-296D-43FF-91F9-BB271046D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6065095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71" name="Graphic 37">
              <a:extLst>
                <a:ext uri="{FF2B5EF4-FFF2-40B4-BE49-F238E27FC236}">
                  <a16:creationId xmlns:a16="http://schemas.microsoft.com/office/drawing/2014/main" id="{A699B764-78F3-44E4-9CEA-4370CFAFE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561711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1A7C45A6-970C-44F9-9CC3-0DB0BB70038D}"/>
              </a:ext>
            </a:extLst>
          </p:cNvPr>
          <p:cNvSpPr/>
          <p:nvPr/>
        </p:nvSpPr>
        <p:spPr>
          <a:xfrm>
            <a:off x="5284501" y="3124195"/>
            <a:ext cx="6837649" cy="82460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8996DB9D-A24E-4E41-B278-5DACABA4D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6758" y="3120763"/>
            <a:ext cx="381000" cy="3810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50BE872-6D14-4EF3-A322-815D3D25DEC0}"/>
              </a:ext>
            </a:extLst>
          </p:cNvPr>
          <p:cNvGrpSpPr/>
          <p:nvPr/>
        </p:nvGrpSpPr>
        <p:grpSpPr>
          <a:xfrm>
            <a:off x="5732596" y="2300113"/>
            <a:ext cx="1977523" cy="779303"/>
            <a:chOff x="5817901" y="2574433"/>
            <a:chExt cx="1977523" cy="7793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36EA40-B1B4-4336-99DE-1C59AE94F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7901" y="3076737"/>
              <a:ext cx="8969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Redirector </a:t>
              </a:r>
            </a:p>
          </p:txBody>
        </p: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3BDDFF42-4083-49B8-BE56-B6DC03432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2226" y="3076737"/>
              <a:ext cx="10931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4" name="Graphic 35">
              <a:extLst>
                <a:ext uri="{FF2B5EF4-FFF2-40B4-BE49-F238E27FC236}">
                  <a16:creationId xmlns:a16="http://schemas.microsoft.com/office/drawing/2014/main" id="{C7436B46-D911-4DAB-831F-87AFFB981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25" y="25744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Graphic 6">
              <a:extLst>
                <a:ext uri="{FF2B5EF4-FFF2-40B4-BE49-F238E27FC236}">
                  <a16:creationId xmlns:a16="http://schemas.microsoft.com/office/drawing/2014/main" id="{4F5BC65F-5AA2-4BE7-92D2-A8D309DCE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798" y="25744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B22BD49A-27EF-43A3-AC82-FCBE55D1836B}"/>
              </a:ext>
            </a:extLst>
          </p:cNvPr>
          <p:cNvSpPr/>
          <p:nvPr/>
        </p:nvSpPr>
        <p:spPr>
          <a:xfrm>
            <a:off x="9384765" y="1455262"/>
            <a:ext cx="2605492" cy="73501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722387A-4788-487B-9CB6-9E8DAA5AC329}"/>
              </a:ext>
            </a:extLst>
          </p:cNvPr>
          <p:cNvSpPr/>
          <p:nvPr/>
        </p:nvSpPr>
        <p:spPr>
          <a:xfrm>
            <a:off x="9480141" y="1934924"/>
            <a:ext cx="2403731" cy="30300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56242CC9-E555-4F9A-B7AF-ECC61BD17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2328" y="1938432"/>
            <a:ext cx="381000" cy="381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8631B5C-A692-409B-AE1B-B31675735F1E}"/>
              </a:ext>
            </a:extLst>
          </p:cNvPr>
          <p:cNvSpPr/>
          <p:nvPr/>
        </p:nvSpPr>
        <p:spPr>
          <a:xfrm>
            <a:off x="9465598" y="7438247"/>
            <a:ext cx="2432817" cy="11123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79D018C-BD7C-4BA2-89E6-BBE707938E3C}"/>
              </a:ext>
            </a:extLst>
          </p:cNvPr>
          <p:cNvGrpSpPr/>
          <p:nvPr/>
        </p:nvGrpSpPr>
        <p:grpSpPr>
          <a:xfrm>
            <a:off x="10010580" y="4156498"/>
            <a:ext cx="1342852" cy="734993"/>
            <a:chOff x="6176476" y="4464538"/>
            <a:chExt cx="1342852" cy="734993"/>
          </a:xfrm>
        </p:grpSpPr>
        <p:sp>
          <p:nvSpPr>
            <p:cNvPr id="106" name="TextBox 18">
              <a:extLst>
                <a:ext uri="{FF2B5EF4-FFF2-40B4-BE49-F238E27FC236}">
                  <a16:creationId xmlns:a16="http://schemas.microsoft.com/office/drawing/2014/main" id="{74B169F7-1ACC-416D-968C-A2BE3839D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4922532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CNFW ENI</a:t>
              </a:r>
            </a:p>
          </p:txBody>
        </p:sp>
        <p:pic>
          <p:nvPicPr>
            <p:cNvPr id="107" name="Graphic 37">
              <a:extLst>
                <a:ext uri="{FF2B5EF4-FFF2-40B4-BE49-F238E27FC236}">
                  <a16:creationId xmlns:a16="http://schemas.microsoft.com/office/drawing/2014/main" id="{C769D5C3-0578-41E3-9BA8-789292E61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44645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9" name="TextBox 18">
            <a:extLst>
              <a:ext uri="{FF2B5EF4-FFF2-40B4-BE49-F238E27FC236}">
                <a16:creationId xmlns:a16="http://schemas.microsoft.com/office/drawing/2014/main" id="{4FB94E80-C40B-4F72-BECA-07112892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0580" y="8210964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CNFW ENI</a:t>
            </a:r>
          </a:p>
        </p:txBody>
      </p:sp>
      <p:pic>
        <p:nvPicPr>
          <p:cNvPr id="110" name="Graphic 37">
            <a:extLst>
              <a:ext uri="{FF2B5EF4-FFF2-40B4-BE49-F238E27FC236}">
                <a16:creationId xmlns:a16="http://schemas.microsoft.com/office/drawing/2014/main" id="{DAF88072-C013-44C5-9DA1-585A6C4FF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406" y="77629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69B8D7CF-CB2F-450A-9456-5F8AFD955910}"/>
              </a:ext>
            </a:extLst>
          </p:cNvPr>
          <p:cNvSpPr/>
          <p:nvPr/>
        </p:nvSpPr>
        <p:spPr>
          <a:xfrm>
            <a:off x="9465598" y="6243011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subnet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28781CBE-CEB8-4647-BDBD-8200391CB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4824" y="6245352"/>
            <a:ext cx="381000" cy="38100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DF69B8D-90F2-4918-9669-3947436DCBCD}"/>
              </a:ext>
            </a:extLst>
          </p:cNvPr>
          <p:cNvGrpSpPr/>
          <p:nvPr/>
        </p:nvGrpSpPr>
        <p:grpSpPr>
          <a:xfrm>
            <a:off x="10010580" y="6567748"/>
            <a:ext cx="1342852" cy="724979"/>
            <a:chOff x="6176476" y="6812288"/>
            <a:chExt cx="1342852" cy="724979"/>
          </a:xfrm>
        </p:grpSpPr>
        <p:sp>
          <p:nvSpPr>
            <p:cNvPr id="114" name="TextBox 18">
              <a:extLst>
                <a:ext uri="{FF2B5EF4-FFF2-40B4-BE49-F238E27FC236}">
                  <a16:creationId xmlns:a16="http://schemas.microsoft.com/office/drawing/2014/main" id="{DBACF51E-37B8-4554-91C3-EF4A20791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7260268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115" name="Graphic 37">
              <a:extLst>
                <a:ext uri="{FF2B5EF4-FFF2-40B4-BE49-F238E27FC236}">
                  <a16:creationId xmlns:a16="http://schemas.microsoft.com/office/drawing/2014/main" id="{D2234836-19C3-4C7E-8409-DE9BEC09D3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68122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FFEEF6E-AD01-456B-9AEA-D08B35643BC0}"/>
              </a:ext>
            </a:extLst>
          </p:cNvPr>
          <p:cNvSpPr/>
          <p:nvPr/>
        </p:nvSpPr>
        <p:spPr>
          <a:xfrm>
            <a:off x="9465598" y="5047838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subnet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30603FE0-FA67-4D9A-B017-DE01832EC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4824" y="5047488"/>
            <a:ext cx="381000" cy="381000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4E0C3D8-5B6F-4BD1-82CF-8BF4F1E9D435}"/>
              </a:ext>
            </a:extLst>
          </p:cNvPr>
          <p:cNvGrpSpPr/>
          <p:nvPr/>
        </p:nvGrpSpPr>
        <p:grpSpPr>
          <a:xfrm>
            <a:off x="10010580" y="5372575"/>
            <a:ext cx="1342852" cy="724979"/>
            <a:chOff x="6176476" y="5617115"/>
            <a:chExt cx="1342852" cy="724979"/>
          </a:xfrm>
        </p:grpSpPr>
        <p:sp>
          <p:nvSpPr>
            <p:cNvPr id="119" name="TextBox 18">
              <a:extLst>
                <a:ext uri="{FF2B5EF4-FFF2-40B4-BE49-F238E27FC236}">
                  <a16:creationId xmlns:a16="http://schemas.microsoft.com/office/drawing/2014/main" id="{2D4AD1A7-7E3A-4F2F-B4B0-B3C6F72E3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6065095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120" name="Graphic 37">
              <a:extLst>
                <a:ext uri="{FF2B5EF4-FFF2-40B4-BE49-F238E27FC236}">
                  <a16:creationId xmlns:a16="http://schemas.microsoft.com/office/drawing/2014/main" id="{0A72A2C6-1D6A-4978-BD06-9317BA883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561711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" name="TextBox 17">
            <a:extLst>
              <a:ext uri="{FF2B5EF4-FFF2-40B4-BE49-F238E27FC236}">
                <a16:creationId xmlns:a16="http://schemas.microsoft.com/office/drawing/2014/main" id="{00C753BF-519C-4E34-A6F4-B7A568ED1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7570" y="2799307"/>
            <a:ext cx="10931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4" name="Graphic 35">
            <a:extLst>
              <a:ext uri="{FF2B5EF4-FFF2-40B4-BE49-F238E27FC236}">
                <a16:creationId xmlns:a16="http://schemas.microsoft.com/office/drawing/2014/main" id="{938041CD-2B98-446C-97BB-AD1ADB65B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569" y="22970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8D406B2-F883-4A55-A8DF-819DF2ECC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110" y="3934902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Point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3CB79C-B2AD-4690-A891-CA465E3BD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110" y="6646003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Enforcement Point</a:t>
            </a:r>
          </a:p>
        </p:txBody>
      </p:sp>
      <p:pic>
        <p:nvPicPr>
          <p:cNvPr id="73" name="Graphic 21">
            <a:extLst>
              <a:ext uri="{FF2B5EF4-FFF2-40B4-BE49-F238E27FC236}">
                <a16:creationId xmlns:a16="http://schemas.microsoft.com/office/drawing/2014/main" id="{45514DC1-0FBD-4E35-89B2-17DE735F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25" y="31498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2">
            <a:extLst>
              <a:ext uri="{FF2B5EF4-FFF2-40B4-BE49-F238E27FC236}">
                <a16:creationId xmlns:a16="http://schemas.microsoft.com/office/drawing/2014/main" id="{B31DC4F2-31E1-4B7D-B911-3CC1A7673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200" y="394760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75" name="Graphic 23">
            <a:extLst>
              <a:ext uri="{FF2B5EF4-FFF2-40B4-BE49-F238E27FC236}">
                <a16:creationId xmlns:a16="http://schemas.microsoft.com/office/drawing/2014/main" id="{A33A3648-123E-462E-B072-421BF702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1717260" y="32958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F2FB803C-90DA-4B18-8C7F-18B125EE6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635" y="3947602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A65C81F-BA3C-4DFB-8BD7-7DE87922A449}"/>
              </a:ext>
            </a:extLst>
          </p:cNvPr>
          <p:cNvCxnSpPr>
            <a:cxnSpLocks/>
            <a:stCxn id="75" idx="1"/>
            <a:endCxn id="73" idx="1"/>
          </p:cNvCxnSpPr>
          <p:nvPr/>
        </p:nvCxnSpPr>
        <p:spPr>
          <a:xfrm>
            <a:off x="2187160" y="3530847"/>
            <a:ext cx="6298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845FDD3-2757-4497-A6AD-84B706AD3152}"/>
              </a:ext>
            </a:extLst>
          </p:cNvPr>
          <p:cNvCxnSpPr>
            <a:cxnSpLocks/>
            <a:stCxn id="73" idx="3"/>
            <a:endCxn id="122" idx="1"/>
          </p:cNvCxnSpPr>
          <p:nvPr/>
        </p:nvCxnSpPr>
        <p:spPr>
          <a:xfrm>
            <a:off x="3579025" y="3530847"/>
            <a:ext cx="75675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18">
            <a:extLst>
              <a:ext uri="{FF2B5EF4-FFF2-40B4-BE49-F238E27FC236}">
                <a16:creationId xmlns:a16="http://schemas.microsoft.com/office/drawing/2014/main" id="{EE6DFACD-58F2-44E4-B499-8599E9176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20" y="7605502"/>
            <a:ext cx="1370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82" name="Graphic 24">
            <a:extLst>
              <a:ext uri="{FF2B5EF4-FFF2-40B4-BE49-F238E27FC236}">
                <a16:creationId xmlns:a16="http://schemas.microsoft.com/office/drawing/2014/main" id="{922AFA18-2ADC-4209-926D-23EB35E7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25" y="71657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9">
            <a:extLst>
              <a:ext uri="{FF2B5EF4-FFF2-40B4-BE49-F238E27FC236}">
                <a16:creationId xmlns:a16="http://schemas.microsoft.com/office/drawing/2014/main" id="{5AD6312A-6E78-41B5-BFED-9B1C5657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25" y="58271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C6BE7BB0-806D-41F5-BDF2-44DB28624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850" y="664600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86" name="Graphic 23">
            <a:extLst>
              <a:ext uri="{FF2B5EF4-FFF2-40B4-BE49-F238E27FC236}">
                <a16:creationId xmlns:a16="http://schemas.microsoft.com/office/drawing/2014/main" id="{B4D28075-826D-44C4-B176-5AD25ACD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25" y="448847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">
            <a:extLst>
              <a:ext uri="{FF2B5EF4-FFF2-40B4-BE49-F238E27FC236}">
                <a16:creationId xmlns:a16="http://schemas.microsoft.com/office/drawing/2014/main" id="{85B91F8E-3BD4-4469-996E-7763C0EA1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6" y="5259147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96" name="Graphic 23">
            <a:extLst>
              <a:ext uri="{FF2B5EF4-FFF2-40B4-BE49-F238E27FC236}">
                <a16:creationId xmlns:a16="http://schemas.microsoft.com/office/drawing/2014/main" id="{BE433220-B7AF-4887-84D8-3B66E3D8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1717260" y="46316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40">
            <a:extLst>
              <a:ext uri="{FF2B5EF4-FFF2-40B4-BE49-F238E27FC236}">
                <a16:creationId xmlns:a16="http://schemas.microsoft.com/office/drawing/2014/main" id="{A72AEC9B-F105-438E-838A-FDF8D0BE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46" y="5259147"/>
            <a:ext cx="1243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4C2E7C0-512C-45CB-9280-9EBCB4F1F189}"/>
              </a:ext>
            </a:extLst>
          </p:cNvPr>
          <p:cNvCxnSpPr>
            <a:cxnSpLocks/>
            <a:stCxn id="96" idx="1"/>
            <a:endCxn id="86" idx="1"/>
          </p:cNvCxnSpPr>
          <p:nvPr/>
        </p:nvCxnSpPr>
        <p:spPr>
          <a:xfrm>
            <a:off x="2187160" y="4866615"/>
            <a:ext cx="629865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6">
            <a:extLst>
              <a:ext uri="{FF2B5EF4-FFF2-40B4-BE49-F238E27FC236}">
                <a16:creationId xmlns:a16="http://schemas.microsoft.com/office/drawing/2014/main" id="{0750B22B-CEE0-43B9-B11D-4E6ED41F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79" y="33022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6">
            <a:extLst>
              <a:ext uri="{FF2B5EF4-FFF2-40B4-BE49-F238E27FC236}">
                <a16:creationId xmlns:a16="http://schemas.microsoft.com/office/drawing/2014/main" id="{F0D57258-659E-428E-991F-FCBD053D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79" y="60355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4148E96-D67B-4EB5-8587-6DAFD9195161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4792979" y="3530847"/>
            <a:ext cx="49280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8E2F2E2-153F-4067-88B9-86C47D09F977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4792979" y="6264135"/>
            <a:ext cx="492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>
            <a:extLst>
              <a:ext uri="{FF2B5EF4-FFF2-40B4-BE49-F238E27FC236}">
                <a16:creationId xmlns:a16="http://schemas.microsoft.com/office/drawing/2014/main" id="{3BA777E0-F28E-4441-954C-8BD251042C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04175" y="7443216"/>
            <a:ext cx="381000" cy="381000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26CB6691-B96C-48FB-B73C-6D1AE1F2F1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64824" y="7443216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4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B837A0-A7A6-46CD-87E4-3995F5A8909E}"/>
              </a:ext>
            </a:extLst>
          </p:cNvPr>
          <p:cNvSpPr/>
          <p:nvPr/>
        </p:nvSpPr>
        <p:spPr>
          <a:xfrm>
            <a:off x="5284501" y="4056956"/>
            <a:ext cx="6837648" cy="442566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30542-91FA-4894-B144-B21AD9A8E009}"/>
              </a:ext>
            </a:extLst>
          </p:cNvPr>
          <p:cNvSpPr/>
          <p:nvPr/>
        </p:nvSpPr>
        <p:spPr>
          <a:xfrm>
            <a:off x="2487508" y="1190693"/>
            <a:ext cx="10287778" cy="77596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55B972-7929-43D4-BC7F-1BB81948F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87168" y="1190694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CE0236-3D9D-4794-B91C-8E88EC47FE98}"/>
              </a:ext>
            </a:extLst>
          </p:cNvPr>
          <p:cNvSpPr/>
          <p:nvPr/>
        </p:nvSpPr>
        <p:spPr>
          <a:xfrm>
            <a:off x="3862284" y="1829767"/>
            <a:ext cx="8603818" cy="684291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A8589-35B8-4421-B458-72A29F631871}"/>
              </a:ext>
            </a:extLst>
          </p:cNvPr>
          <p:cNvSpPr/>
          <p:nvPr/>
        </p:nvSpPr>
        <p:spPr>
          <a:xfrm>
            <a:off x="5424116" y="1458372"/>
            <a:ext cx="2605492" cy="73501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C17E5-29A6-42DC-8365-F492648785AB}"/>
              </a:ext>
            </a:extLst>
          </p:cNvPr>
          <p:cNvSpPr/>
          <p:nvPr/>
        </p:nvSpPr>
        <p:spPr>
          <a:xfrm>
            <a:off x="5483932" y="1938034"/>
            <a:ext cx="2403731" cy="30300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A4E250-CE68-407E-9F0F-EF5F1D1F9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2284" y="1828244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289AFE-7F9E-47D2-8EB3-1162AB454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2976" y="1941542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1FC781-985F-4E55-B1D5-7502386A39AB}"/>
              </a:ext>
            </a:extLst>
          </p:cNvPr>
          <p:cNvSpPr/>
          <p:nvPr/>
        </p:nvSpPr>
        <p:spPr>
          <a:xfrm>
            <a:off x="5504949" y="7441357"/>
            <a:ext cx="2432817" cy="11123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BBB9C4-8C6B-4D85-83EB-360099EB804E}"/>
              </a:ext>
            </a:extLst>
          </p:cNvPr>
          <p:cNvGrpSpPr/>
          <p:nvPr/>
        </p:nvGrpSpPr>
        <p:grpSpPr>
          <a:xfrm>
            <a:off x="6049931" y="4159608"/>
            <a:ext cx="1342852" cy="734993"/>
            <a:chOff x="6176476" y="4464538"/>
            <a:chExt cx="1342852" cy="734993"/>
          </a:xfrm>
        </p:grpSpPr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6FF69882-D917-4D53-8B1A-B55918475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4922532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CNFW ENI</a:t>
              </a:r>
            </a:p>
          </p:txBody>
        </p:sp>
        <p:pic>
          <p:nvPicPr>
            <p:cNvPr id="29" name="Graphic 37">
              <a:extLst>
                <a:ext uri="{FF2B5EF4-FFF2-40B4-BE49-F238E27FC236}">
                  <a16:creationId xmlns:a16="http://schemas.microsoft.com/office/drawing/2014/main" id="{19CDAE43-A7F7-4406-9286-FCA721E11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44645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00A1ADC3-207F-4E08-B920-C7CAC1ACE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0864" y="4053525"/>
            <a:ext cx="381000" cy="381000"/>
          </a:xfrm>
          <a:prstGeom prst="rect">
            <a:avLst/>
          </a:prstGeom>
        </p:spPr>
      </p:pic>
      <p:sp>
        <p:nvSpPr>
          <p:cNvPr id="45" name="TextBox 18">
            <a:extLst>
              <a:ext uri="{FF2B5EF4-FFF2-40B4-BE49-F238E27FC236}">
                <a16:creationId xmlns:a16="http://schemas.microsoft.com/office/drawing/2014/main" id="{2D24115F-4E7B-4D15-8627-91117AA8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31" y="8214074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CNFW ENI</a:t>
            </a:r>
          </a:p>
        </p:txBody>
      </p:sp>
      <p:pic>
        <p:nvPicPr>
          <p:cNvPr id="46" name="Graphic 37">
            <a:extLst>
              <a:ext uri="{FF2B5EF4-FFF2-40B4-BE49-F238E27FC236}">
                <a16:creationId xmlns:a16="http://schemas.microsoft.com/office/drawing/2014/main" id="{996039A8-35A8-4A04-9618-0EDE0B5F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57" y="77660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834D6D7-609F-4243-B61C-61D545DA4097}"/>
              </a:ext>
            </a:extLst>
          </p:cNvPr>
          <p:cNvSpPr/>
          <p:nvPr/>
        </p:nvSpPr>
        <p:spPr>
          <a:xfrm>
            <a:off x="5504949" y="6246121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subnet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9AF57F87-5436-4AC0-B11C-6CFC1BD83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6245352"/>
            <a:ext cx="381000" cy="381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98D7CBB1-122F-4C97-A50F-4643C128895C}"/>
              </a:ext>
            </a:extLst>
          </p:cNvPr>
          <p:cNvGrpSpPr/>
          <p:nvPr/>
        </p:nvGrpSpPr>
        <p:grpSpPr>
          <a:xfrm>
            <a:off x="6049931" y="6570858"/>
            <a:ext cx="1342852" cy="724979"/>
            <a:chOff x="6176476" y="6812288"/>
            <a:chExt cx="1342852" cy="724979"/>
          </a:xfrm>
        </p:grpSpPr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BE96A350-2746-4FBE-B7DC-29068FB46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7260268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63" name="Graphic 37">
              <a:extLst>
                <a:ext uri="{FF2B5EF4-FFF2-40B4-BE49-F238E27FC236}">
                  <a16:creationId xmlns:a16="http://schemas.microsoft.com/office/drawing/2014/main" id="{4775F5EE-25F1-42E4-9E4D-372533EB5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68122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F48258C-7BD7-4B81-8055-B1D89140B554}"/>
              </a:ext>
            </a:extLst>
          </p:cNvPr>
          <p:cNvSpPr/>
          <p:nvPr/>
        </p:nvSpPr>
        <p:spPr>
          <a:xfrm>
            <a:off x="5504949" y="5050948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subnet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74FEA63-CA0A-4D3C-A6FA-C31CD9413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5047488"/>
            <a:ext cx="381000" cy="381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2C8AC39-03F4-4C34-8556-C655FC4CA507}"/>
              </a:ext>
            </a:extLst>
          </p:cNvPr>
          <p:cNvGrpSpPr/>
          <p:nvPr/>
        </p:nvGrpSpPr>
        <p:grpSpPr>
          <a:xfrm>
            <a:off x="6049931" y="5375685"/>
            <a:ext cx="1342852" cy="724979"/>
            <a:chOff x="6176476" y="5617115"/>
            <a:chExt cx="1342852" cy="724979"/>
          </a:xfrm>
        </p:grpSpPr>
        <p:sp>
          <p:nvSpPr>
            <p:cNvPr id="70" name="TextBox 18">
              <a:extLst>
                <a:ext uri="{FF2B5EF4-FFF2-40B4-BE49-F238E27FC236}">
                  <a16:creationId xmlns:a16="http://schemas.microsoft.com/office/drawing/2014/main" id="{719DFD3D-296D-43FF-91F9-BB271046D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6065095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71" name="Graphic 37">
              <a:extLst>
                <a:ext uri="{FF2B5EF4-FFF2-40B4-BE49-F238E27FC236}">
                  <a16:creationId xmlns:a16="http://schemas.microsoft.com/office/drawing/2014/main" id="{A699B764-78F3-44E4-9CEA-4370CFAFE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561711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1A7C45A6-970C-44F9-9CC3-0DB0BB70038D}"/>
              </a:ext>
            </a:extLst>
          </p:cNvPr>
          <p:cNvSpPr/>
          <p:nvPr/>
        </p:nvSpPr>
        <p:spPr>
          <a:xfrm>
            <a:off x="5284501" y="3124195"/>
            <a:ext cx="6837649" cy="82460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8996DB9D-A24E-4E41-B278-5DACABA4D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6758" y="3120763"/>
            <a:ext cx="381000" cy="3810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50BE872-6D14-4EF3-A322-815D3D25DEC0}"/>
              </a:ext>
            </a:extLst>
          </p:cNvPr>
          <p:cNvGrpSpPr/>
          <p:nvPr/>
        </p:nvGrpSpPr>
        <p:grpSpPr>
          <a:xfrm>
            <a:off x="5732596" y="2300113"/>
            <a:ext cx="1977523" cy="779303"/>
            <a:chOff x="5817901" y="2574433"/>
            <a:chExt cx="1977523" cy="7793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36EA40-B1B4-4336-99DE-1C59AE94F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7901" y="3076737"/>
              <a:ext cx="8969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Redirector </a:t>
              </a:r>
            </a:p>
          </p:txBody>
        </p: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3BDDFF42-4083-49B8-BE56-B6DC03432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2226" y="3076737"/>
              <a:ext cx="10931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4" name="Graphic 35">
              <a:extLst>
                <a:ext uri="{FF2B5EF4-FFF2-40B4-BE49-F238E27FC236}">
                  <a16:creationId xmlns:a16="http://schemas.microsoft.com/office/drawing/2014/main" id="{C7436B46-D911-4DAB-831F-87AFFB981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25" y="25744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Graphic 6">
              <a:extLst>
                <a:ext uri="{FF2B5EF4-FFF2-40B4-BE49-F238E27FC236}">
                  <a16:creationId xmlns:a16="http://schemas.microsoft.com/office/drawing/2014/main" id="{4F5BC65F-5AA2-4BE7-92D2-A8D309DCE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798" y="25744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B22BD49A-27EF-43A3-AC82-FCBE55D1836B}"/>
              </a:ext>
            </a:extLst>
          </p:cNvPr>
          <p:cNvSpPr/>
          <p:nvPr/>
        </p:nvSpPr>
        <p:spPr>
          <a:xfrm>
            <a:off x="9384765" y="1455262"/>
            <a:ext cx="2605492" cy="73501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722387A-4788-487B-9CB6-9E8DAA5AC329}"/>
              </a:ext>
            </a:extLst>
          </p:cNvPr>
          <p:cNvSpPr/>
          <p:nvPr/>
        </p:nvSpPr>
        <p:spPr>
          <a:xfrm>
            <a:off x="9480141" y="1934924"/>
            <a:ext cx="2403731" cy="30300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56242CC9-E555-4F9A-B7AF-ECC61BD17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2328" y="1938432"/>
            <a:ext cx="381000" cy="381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8631B5C-A692-409B-AE1B-B31675735F1E}"/>
              </a:ext>
            </a:extLst>
          </p:cNvPr>
          <p:cNvSpPr/>
          <p:nvPr/>
        </p:nvSpPr>
        <p:spPr>
          <a:xfrm>
            <a:off x="9465598" y="7438247"/>
            <a:ext cx="2432817" cy="11123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6" name="TextBox 18">
            <a:extLst>
              <a:ext uri="{FF2B5EF4-FFF2-40B4-BE49-F238E27FC236}">
                <a16:creationId xmlns:a16="http://schemas.microsoft.com/office/drawing/2014/main" id="{74B169F7-1ACC-416D-968C-A2BE3839D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0580" y="4614492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CNFW ENI</a:t>
            </a:r>
          </a:p>
        </p:txBody>
      </p:sp>
      <p:pic>
        <p:nvPicPr>
          <p:cNvPr id="107" name="Graphic 37">
            <a:extLst>
              <a:ext uri="{FF2B5EF4-FFF2-40B4-BE49-F238E27FC236}">
                <a16:creationId xmlns:a16="http://schemas.microsoft.com/office/drawing/2014/main" id="{C769D5C3-0578-41E3-9BA8-789292E61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406" y="41564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8">
            <a:extLst>
              <a:ext uri="{FF2B5EF4-FFF2-40B4-BE49-F238E27FC236}">
                <a16:creationId xmlns:a16="http://schemas.microsoft.com/office/drawing/2014/main" id="{4FB94E80-C40B-4F72-BECA-07112892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0580" y="8210964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CNFW ENI</a:t>
            </a:r>
          </a:p>
        </p:txBody>
      </p:sp>
      <p:pic>
        <p:nvPicPr>
          <p:cNvPr id="110" name="Graphic 37">
            <a:extLst>
              <a:ext uri="{FF2B5EF4-FFF2-40B4-BE49-F238E27FC236}">
                <a16:creationId xmlns:a16="http://schemas.microsoft.com/office/drawing/2014/main" id="{DAF88072-C013-44C5-9DA1-585A6C4FF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406" y="77629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69B8D7CF-CB2F-450A-9456-5F8AFD955910}"/>
              </a:ext>
            </a:extLst>
          </p:cNvPr>
          <p:cNvSpPr/>
          <p:nvPr/>
        </p:nvSpPr>
        <p:spPr>
          <a:xfrm>
            <a:off x="9465598" y="6243011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subnet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28781CBE-CEB8-4647-BDBD-8200391CB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4824" y="6245352"/>
            <a:ext cx="381000" cy="38100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DF69B8D-90F2-4918-9669-3947436DCBCD}"/>
              </a:ext>
            </a:extLst>
          </p:cNvPr>
          <p:cNvGrpSpPr/>
          <p:nvPr/>
        </p:nvGrpSpPr>
        <p:grpSpPr>
          <a:xfrm>
            <a:off x="10010580" y="6567748"/>
            <a:ext cx="1342852" cy="724979"/>
            <a:chOff x="6176476" y="6812288"/>
            <a:chExt cx="1342852" cy="724979"/>
          </a:xfrm>
        </p:grpSpPr>
        <p:sp>
          <p:nvSpPr>
            <p:cNvPr id="114" name="TextBox 18">
              <a:extLst>
                <a:ext uri="{FF2B5EF4-FFF2-40B4-BE49-F238E27FC236}">
                  <a16:creationId xmlns:a16="http://schemas.microsoft.com/office/drawing/2014/main" id="{DBACF51E-37B8-4554-91C3-EF4A20791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7260268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115" name="Graphic 37">
              <a:extLst>
                <a:ext uri="{FF2B5EF4-FFF2-40B4-BE49-F238E27FC236}">
                  <a16:creationId xmlns:a16="http://schemas.microsoft.com/office/drawing/2014/main" id="{D2234836-19C3-4C7E-8409-DE9BEC09D3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68122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FFEEF6E-AD01-456B-9AEA-D08B35643BC0}"/>
              </a:ext>
            </a:extLst>
          </p:cNvPr>
          <p:cNvSpPr/>
          <p:nvPr/>
        </p:nvSpPr>
        <p:spPr>
          <a:xfrm>
            <a:off x="9465598" y="5047838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subnet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30603FE0-FA67-4D9A-B017-DE01832EC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4824" y="5047488"/>
            <a:ext cx="381000" cy="381000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4E0C3D8-5B6F-4BD1-82CF-8BF4F1E9D435}"/>
              </a:ext>
            </a:extLst>
          </p:cNvPr>
          <p:cNvGrpSpPr/>
          <p:nvPr/>
        </p:nvGrpSpPr>
        <p:grpSpPr>
          <a:xfrm>
            <a:off x="10010580" y="5372575"/>
            <a:ext cx="1342852" cy="724979"/>
            <a:chOff x="6176476" y="5617115"/>
            <a:chExt cx="1342852" cy="724979"/>
          </a:xfrm>
        </p:grpSpPr>
        <p:sp>
          <p:nvSpPr>
            <p:cNvPr id="119" name="TextBox 18">
              <a:extLst>
                <a:ext uri="{FF2B5EF4-FFF2-40B4-BE49-F238E27FC236}">
                  <a16:creationId xmlns:a16="http://schemas.microsoft.com/office/drawing/2014/main" id="{2D4AD1A7-7E3A-4F2F-B4B0-B3C6F72E3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6065095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120" name="Graphic 37">
              <a:extLst>
                <a:ext uri="{FF2B5EF4-FFF2-40B4-BE49-F238E27FC236}">
                  <a16:creationId xmlns:a16="http://schemas.microsoft.com/office/drawing/2014/main" id="{0A72A2C6-1D6A-4978-BD06-9317BA883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561711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" name="TextBox 17">
            <a:extLst>
              <a:ext uri="{FF2B5EF4-FFF2-40B4-BE49-F238E27FC236}">
                <a16:creationId xmlns:a16="http://schemas.microsoft.com/office/drawing/2014/main" id="{00C753BF-519C-4E34-A6F4-B7A568ED1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7570" y="2799307"/>
            <a:ext cx="10931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4" name="Graphic 35">
            <a:extLst>
              <a:ext uri="{FF2B5EF4-FFF2-40B4-BE49-F238E27FC236}">
                <a16:creationId xmlns:a16="http://schemas.microsoft.com/office/drawing/2014/main" id="{938041CD-2B98-446C-97BB-AD1ADB65B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569" y="22970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8D406B2-F883-4A55-A8DF-819DF2ECC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1743" y="3684316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Point </a:t>
            </a:r>
          </a:p>
        </p:txBody>
      </p:sp>
      <p:pic>
        <p:nvPicPr>
          <p:cNvPr id="73" name="Graphic 21">
            <a:extLst>
              <a:ext uri="{FF2B5EF4-FFF2-40B4-BE49-F238E27FC236}">
                <a16:creationId xmlns:a16="http://schemas.microsoft.com/office/drawing/2014/main" id="{45514DC1-0FBD-4E35-89B2-17DE735F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25" y="31554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2">
            <a:extLst>
              <a:ext uri="{FF2B5EF4-FFF2-40B4-BE49-F238E27FC236}">
                <a16:creationId xmlns:a16="http://schemas.microsoft.com/office/drawing/2014/main" id="{B31DC4F2-31E1-4B7D-B911-3CC1A7673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200" y="394760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75" name="Graphic 23">
            <a:extLst>
              <a:ext uri="{FF2B5EF4-FFF2-40B4-BE49-F238E27FC236}">
                <a16:creationId xmlns:a16="http://schemas.microsoft.com/office/drawing/2014/main" id="{A33A3648-123E-462E-B072-421BF702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1717260" y="330154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F2FB803C-90DA-4B18-8C7F-18B125EE6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635" y="3947602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A65C81F-BA3C-4DFB-8BD7-7DE87922A449}"/>
              </a:ext>
            </a:extLst>
          </p:cNvPr>
          <p:cNvCxnSpPr>
            <a:cxnSpLocks/>
            <a:stCxn id="75" idx="1"/>
            <a:endCxn id="73" idx="1"/>
          </p:cNvCxnSpPr>
          <p:nvPr/>
        </p:nvCxnSpPr>
        <p:spPr>
          <a:xfrm>
            <a:off x="2187160" y="3536499"/>
            <a:ext cx="6298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18">
            <a:extLst>
              <a:ext uri="{FF2B5EF4-FFF2-40B4-BE49-F238E27FC236}">
                <a16:creationId xmlns:a16="http://schemas.microsoft.com/office/drawing/2014/main" id="{EE6DFACD-58F2-44E4-B499-8599E9176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20" y="7605502"/>
            <a:ext cx="1370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82" name="Graphic 24">
            <a:extLst>
              <a:ext uri="{FF2B5EF4-FFF2-40B4-BE49-F238E27FC236}">
                <a16:creationId xmlns:a16="http://schemas.microsoft.com/office/drawing/2014/main" id="{922AFA18-2ADC-4209-926D-23EB35E7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25" y="71657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9">
            <a:extLst>
              <a:ext uri="{FF2B5EF4-FFF2-40B4-BE49-F238E27FC236}">
                <a16:creationId xmlns:a16="http://schemas.microsoft.com/office/drawing/2014/main" id="{5AD6312A-6E78-41B5-BFED-9B1C5657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25" y="58271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C6BE7BB0-806D-41F5-BDF2-44DB28624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850" y="664600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86" name="Graphic 23">
            <a:extLst>
              <a:ext uri="{FF2B5EF4-FFF2-40B4-BE49-F238E27FC236}">
                <a16:creationId xmlns:a16="http://schemas.microsoft.com/office/drawing/2014/main" id="{B4D28075-826D-44C4-B176-5AD25ACD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25" y="448847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">
            <a:extLst>
              <a:ext uri="{FF2B5EF4-FFF2-40B4-BE49-F238E27FC236}">
                <a16:creationId xmlns:a16="http://schemas.microsoft.com/office/drawing/2014/main" id="{85B91F8E-3BD4-4469-996E-7763C0EA1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6" y="5259147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96" name="Graphic 23">
            <a:extLst>
              <a:ext uri="{FF2B5EF4-FFF2-40B4-BE49-F238E27FC236}">
                <a16:creationId xmlns:a16="http://schemas.microsoft.com/office/drawing/2014/main" id="{BE433220-B7AF-4887-84D8-3B66E3D8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1717260" y="46316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40">
            <a:extLst>
              <a:ext uri="{FF2B5EF4-FFF2-40B4-BE49-F238E27FC236}">
                <a16:creationId xmlns:a16="http://schemas.microsoft.com/office/drawing/2014/main" id="{A72AEC9B-F105-438E-838A-FDF8D0BE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46" y="5259147"/>
            <a:ext cx="1243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4C2E7C0-512C-45CB-9280-9EBCB4F1F189}"/>
              </a:ext>
            </a:extLst>
          </p:cNvPr>
          <p:cNvCxnSpPr>
            <a:cxnSpLocks/>
            <a:stCxn id="96" idx="1"/>
            <a:endCxn id="86" idx="1"/>
          </p:cNvCxnSpPr>
          <p:nvPr/>
        </p:nvCxnSpPr>
        <p:spPr>
          <a:xfrm>
            <a:off x="2187160" y="4866615"/>
            <a:ext cx="629865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6">
            <a:extLst>
              <a:ext uri="{FF2B5EF4-FFF2-40B4-BE49-F238E27FC236}">
                <a16:creationId xmlns:a16="http://schemas.microsoft.com/office/drawing/2014/main" id="{0750B22B-CEE0-43B9-B11D-4E6ED41F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12" y="31864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4148E96-D67B-4EB5-8587-6DAFD9195161}"/>
              </a:ext>
            </a:extLst>
          </p:cNvPr>
          <p:cNvCxnSpPr>
            <a:cxnSpLocks/>
            <a:stCxn id="73" idx="3"/>
            <a:endCxn id="97" idx="1"/>
          </p:cNvCxnSpPr>
          <p:nvPr/>
        </p:nvCxnSpPr>
        <p:spPr>
          <a:xfrm>
            <a:off x="3579025" y="3536499"/>
            <a:ext cx="170547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>
            <a:extLst>
              <a:ext uri="{FF2B5EF4-FFF2-40B4-BE49-F238E27FC236}">
                <a16:creationId xmlns:a16="http://schemas.microsoft.com/office/drawing/2014/main" id="{3BA777E0-F28E-4441-954C-8BD251042C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04175" y="7443216"/>
            <a:ext cx="381000" cy="381000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26CB6691-B96C-48FB-B73C-6D1AE1F2F1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64824" y="7443216"/>
            <a:ext cx="381000" cy="381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0D2FE92-7EAB-459B-AA4C-2B9CC6E66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110" y="6646003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Enforcement Point</a:t>
            </a:r>
          </a:p>
        </p:txBody>
      </p:sp>
      <p:pic>
        <p:nvPicPr>
          <p:cNvPr id="87" name="Graphic 6">
            <a:extLst>
              <a:ext uri="{FF2B5EF4-FFF2-40B4-BE49-F238E27FC236}">
                <a16:creationId xmlns:a16="http://schemas.microsoft.com/office/drawing/2014/main" id="{8D95BB91-F1E4-4AF2-B7FC-F27365B49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79" y="60355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A739E6B-5B6F-4A6D-8E12-3B0232D5C9E3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4792979" y="6264135"/>
            <a:ext cx="492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B90E04A-68E4-47EE-A2FF-5D96910B7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161" y="3692570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Point </a:t>
            </a:r>
          </a:p>
        </p:txBody>
      </p:sp>
      <p:pic>
        <p:nvPicPr>
          <p:cNvPr id="90" name="Graphic 6">
            <a:extLst>
              <a:ext uri="{FF2B5EF4-FFF2-40B4-BE49-F238E27FC236}">
                <a16:creationId xmlns:a16="http://schemas.microsoft.com/office/drawing/2014/main" id="{317CF642-5331-4514-93C8-D51B168FE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92" y="31946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86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16245</TotalTime>
  <Words>206</Words>
  <Application>Microsoft Office PowerPoint</Application>
  <PresentationFormat>Custom</PresentationFormat>
  <Paragraphs>115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100</cp:revision>
  <dcterms:created xsi:type="dcterms:W3CDTF">2022-02-22T19:23:48Z</dcterms:created>
  <dcterms:modified xsi:type="dcterms:W3CDTF">2022-03-14T18:53:50Z</dcterms:modified>
</cp:coreProperties>
</file>