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4" y="-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1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0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3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9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5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2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4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BA61-88FA-4025-8C21-C1F442D37E3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BA61-88FA-4025-8C21-C1F442D37E31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E4A95-ED19-4D1B-B0FE-56A8F027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4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sv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B837A0-A7A6-46CD-87E4-3995F5A8909E}"/>
              </a:ext>
            </a:extLst>
          </p:cNvPr>
          <p:cNvSpPr/>
          <p:nvPr/>
        </p:nvSpPr>
        <p:spPr>
          <a:xfrm>
            <a:off x="2187158" y="3600454"/>
            <a:ext cx="7322602" cy="471391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30542-91FA-4894-B144-B21AD9A8E009}"/>
              </a:ext>
            </a:extLst>
          </p:cNvPr>
          <p:cNvSpPr/>
          <p:nvPr/>
        </p:nvSpPr>
        <p:spPr>
          <a:xfrm>
            <a:off x="673769" y="317500"/>
            <a:ext cx="10651958" cy="88925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55B972-7929-43D4-BC7F-1BB81948F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73769" y="317500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CE0236-3D9D-4794-B91C-8E88EC47FE98}"/>
              </a:ext>
            </a:extLst>
          </p:cNvPr>
          <p:cNvSpPr/>
          <p:nvPr/>
        </p:nvSpPr>
        <p:spPr>
          <a:xfrm>
            <a:off x="1806158" y="1107157"/>
            <a:ext cx="8139947" cy="749764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A8589-35B8-4421-B458-72A29F631871}"/>
              </a:ext>
            </a:extLst>
          </p:cNvPr>
          <p:cNvSpPr/>
          <p:nvPr/>
        </p:nvSpPr>
        <p:spPr>
          <a:xfrm>
            <a:off x="2279863" y="735763"/>
            <a:ext cx="2760871" cy="806533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C17E5-29A6-42DC-8365-F492648785AB}"/>
              </a:ext>
            </a:extLst>
          </p:cNvPr>
          <p:cNvSpPr/>
          <p:nvPr/>
        </p:nvSpPr>
        <p:spPr>
          <a:xfrm>
            <a:off x="2370858" y="1489747"/>
            <a:ext cx="2600751" cy="29724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A4E250-CE68-407E-9F0F-EF5F1D1F9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6158" y="1108747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5289AFE-7F9E-47D2-8EB3-1162AB454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9923" y="1493254"/>
            <a:ext cx="381000" cy="381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897017C-3A97-44A6-8DF7-EC94891FA0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7543" y="1762717"/>
            <a:ext cx="667875" cy="667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6EA40-B1B4-4336-99DE-1C59AE94F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211" y="2373379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SFCN Redirector 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3BDDFF42-4083-49B8-BE56-B6DC03432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633" y="237337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C7436B46-D911-4DAB-831F-87AFFB98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16" y="18680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198B0-1448-4978-8B43-EC23BEDFF994}"/>
              </a:ext>
            </a:extLst>
          </p:cNvPr>
          <p:cNvSpPr/>
          <p:nvPr/>
        </p:nvSpPr>
        <p:spPr>
          <a:xfrm>
            <a:off x="2359923" y="4556362"/>
            <a:ext cx="2600751" cy="12186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0A29F9-F80A-4C2B-8D17-4F5BDC7925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9923" y="4578501"/>
            <a:ext cx="38100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49E-857D-4A24-8AEB-B293BAF56F0D}"/>
              </a:ext>
            </a:extLst>
          </p:cNvPr>
          <p:cNvSpPr/>
          <p:nvPr/>
        </p:nvSpPr>
        <p:spPr>
          <a:xfrm>
            <a:off x="2359923" y="5880544"/>
            <a:ext cx="2600751" cy="12186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C602DE9-3802-4639-95B0-B4AEA7C3E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9923" y="5902683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1FC781-985F-4E55-B1D5-7502386A39AB}"/>
              </a:ext>
            </a:extLst>
          </p:cNvPr>
          <p:cNvSpPr/>
          <p:nvPr/>
        </p:nvSpPr>
        <p:spPr>
          <a:xfrm>
            <a:off x="2359923" y="7202000"/>
            <a:ext cx="2600751" cy="12186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6E65C99-82CB-47A3-8C81-C9CC3222D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9923" y="7224139"/>
            <a:ext cx="381000" cy="38100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94A3271E-02BE-466D-B9E1-EC0E19591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0126" y="2658433"/>
            <a:ext cx="667875" cy="6678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483F89-6D0C-4CE1-8501-6AC2B04C5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0794" y="3251774"/>
            <a:ext cx="1506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SFCN Command Point 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A4B53CF-F0D9-4E89-9315-24F32F5242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40307" y="5494639"/>
            <a:ext cx="667512" cy="6675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3661CA-7B88-46DF-9A44-F0342DD63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0794" y="6112636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SFCN Enforcement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3BAC94-E306-4AA4-BA44-B4828F1CA99F}"/>
              </a:ext>
            </a:extLst>
          </p:cNvPr>
          <p:cNvSpPr/>
          <p:nvPr/>
        </p:nvSpPr>
        <p:spPr>
          <a:xfrm>
            <a:off x="2187157" y="2655799"/>
            <a:ext cx="7322601" cy="861719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6CDC009-E4B4-4772-90D6-16AEA382A8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30980" y="2657386"/>
            <a:ext cx="381000" cy="381000"/>
          </a:xfrm>
          <a:prstGeom prst="rect">
            <a:avLst/>
          </a:prstGeom>
        </p:spPr>
      </p:pic>
      <p:sp>
        <p:nvSpPr>
          <p:cNvPr id="28" name="TextBox 18">
            <a:extLst>
              <a:ext uri="{FF2B5EF4-FFF2-40B4-BE49-F238E27FC236}">
                <a16:creationId xmlns:a16="http://schemas.microsoft.com/office/drawing/2014/main" id="{6FF69882-D917-4D53-8B1A-B55918475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590" y="4125940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29" name="Graphic 37">
            <a:extLst>
              <a:ext uri="{FF2B5EF4-FFF2-40B4-BE49-F238E27FC236}">
                <a16:creationId xmlns:a16="http://schemas.microsoft.com/office/drawing/2014/main" id="{19CDAE43-A7F7-4406-9286-FCA721E1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16" y="36679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0A1ADC3-207F-4E08-B920-C7CAC1ACEB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30980" y="3610175"/>
            <a:ext cx="381000" cy="381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A7EB7DD-DD52-44CD-8FCF-31479C174B82}"/>
              </a:ext>
            </a:extLst>
          </p:cNvPr>
          <p:cNvSpPr/>
          <p:nvPr/>
        </p:nvSpPr>
        <p:spPr>
          <a:xfrm>
            <a:off x="6660764" y="698500"/>
            <a:ext cx="2760871" cy="806533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BE9A15-C8C4-42C3-A501-2149134958F0}"/>
              </a:ext>
            </a:extLst>
          </p:cNvPr>
          <p:cNvSpPr/>
          <p:nvPr/>
        </p:nvSpPr>
        <p:spPr>
          <a:xfrm>
            <a:off x="6751759" y="1452484"/>
            <a:ext cx="2600751" cy="297242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76ADA15-7FC5-4C77-97A5-CC3B7A950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0824" y="1455991"/>
            <a:ext cx="381000" cy="381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10FA978-FED8-4E43-94B4-EEA88B296947}"/>
              </a:ext>
            </a:extLst>
          </p:cNvPr>
          <p:cNvSpPr/>
          <p:nvPr/>
        </p:nvSpPr>
        <p:spPr>
          <a:xfrm>
            <a:off x="6740824" y="4556362"/>
            <a:ext cx="2600751" cy="12186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1F29815A-2C3C-425D-8923-FB55800206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0824" y="4541238"/>
            <a:ext cx="381000" cy="381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44AC960-F2E6-44E5-A2A3-088C056CF6A1}"/>
              </a:ext>
            </a:extLst>
          </p:cNvPr>
          <p:cNvSpPr/>
          <p:nvPr/>
        </p:nvSpPr>
        <p:spPr>
          <a:xfrm>
            <a:off x="6740824" y="5880544"/>
            <a:ext cx="2600751" cy="12186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F3B9C281-8976-456D-B2EB-4FE3F6FDE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0824" y="5865420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FA94841-5698-4E78-99A3-F85529AB5DFF}"/>
              </a:ext>
            </a:extLst>
          </p:cNvPr>
          <p:cNvSpPr/>
          <p:nvPr/>
        </p:nvSpPr>
        <p:spPr>
          <a:xfrm>
            <a:off x="6740824" y="7202000"/>
            <a:ext cx="2600751" cy="1218695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40CE37B-8B67-4FCD-BD3A-6214AC0FF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0824" y="7186876"/>
            <a:ext cx="381000" cy="381000"/>
          </a:xfrm>
          <a:prstGeom prst="rect">
            <a:avLst/>
          </a:prstGeom>
        </p:spPr>
      </p:pic>
      <p:sp>
        <p:nvSpPr>
          <p:cNvPr id="41" name="TextBox 18">
            <a:extLst>
              <a:ext uri="{FF2B5EF4-FFF2-40B4-BE49-F238E27FC236}">
                <a16:creationId xmlns:a16="http://schemas.microsoft.com/office/drawing/2014/main" id="{496888B2-19FA-49E2-8979-4BCE7EF36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590" y="5384064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42" name="Graphic 37">
            <a:extLst>
              <a:ext uri="{FF2B5EF4-FFF2-40B4-BE49-F238E27FC236}">
                <a16:creationId xmlns:a16="http://schemas.microsoft.com/office/drawing/2014/main" id="{32F35852-D91E-4F89-9C2F-ED94D5589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16" y="49277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8">
            <a:extLst>
              <a:ext uri="{FF2B5EF4-FFF2-40B4-BE49-F238E27FC236}">
                <a16:creationId xmlns:a16="http://schemas.microsoft.com/office/drawing/2014/main" id="{9BF667A5-840B-4BE8-ACC1-8B11967F7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590" y="6729152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44" name="Graphic 37">
            <a:extLst>
              <a:ext uri="{FF2B5EF4-FFF2-40B4-BE49-F238E27FC236}">
                <a16:creationId xmlns:a16="http://schemas.microsoft.com/office/drawing/2014/main" id="{1E5C889A-5938-4499-BD40-D8DA0DE7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16" y="62612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8">
            <a:extLst>
              <a:ext uri="{FF2B5EF4-FFF2-40B4-BE49-F238E27FC236}">
                <a16:creationId xmlns:a16="http://schemas.microsoft.com/office/drawing/2014/main" id="{2D24115F-4E7B-4D15-8627-91117AA82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590" y="8030727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46" name="Graphic 37">
            <a:extLst>
              <a:ext uri="{FF2B5EF4-FFF2-40B4-BE49-F238E27FC236}">
                <a16:creationId xmlns:a16="http://schemas.microsoft.com/office/drawing/2014/main" id="{996039A8-35A8-4A04-9618-0EDE0B5F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416" y="75827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8">
            <a:extLst>
              <a:ext uri="{FF2B5EF4-FFF2-40B4-BE49-F238E27FC236}">
                <a16:creationId xmlns:a16="http://schemas.microsoft.com/office/drawing/2014/main" id="{C9A325C3-9962-42E8-BFA1-243A0B197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333" y="4125940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48" name="Graphic 37">
            <a:extLst>
              <a:ext uri="{FF2B5EF4-FFF2-40B4-BE49-F238E27FC236}">
                <a16:creationId xmlns:a16="http://schemas.microsoft.com/office/drawing/2014/main" id="{19B5D92F-C60D-4C70-901E-FB90923F9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59" y="36679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8">
            <a:extLst>
              <a:ext uri="{FF2B5EF4-FFF2-40B4-BE49-F238E27FC236}">
                <a16:creationId xmlns:a16="http://schemas.microsoft.com/office/drawing/2014/main" id="{A72795B1-D61D-46E1-9923-62B0749B3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333" y="5384064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50" name="Graphic 37">
            <a:extLst>
              <a:ext uri="{FF2B5EF4-FFF2-40B4-BE49-F238E27FC236}">
                <a16:creationId xmlns:a16="http://schemas.microsoft.com/office/drawing/2014/main" id="{1F65AA25-D71E-46BF-A4D6-0653A6995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59" y="49277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8">
            <a:extLst>
              <a:ext uri="{FF2B5EF4-FFF2-40B4-BE49-F238E27FC236}">
                <a16:creationId xmlns:a16="http://schemas.microsoft.com/office/drawing/2014/main" id="{18ADC685-9AB3-40F2-9CD9-5C04E19AD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333" y="6729152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52" name="Graphic 37">
            <a:extLst>
              <a:ext uri="{FF2B5EF4-FFF2-40B4-BE49-F238E27FC236}">
                <a16:creationId xmlns:a16="http://schemas.microsoft.com/office/drawing/2014/main" id="{BB0985DE-9B1B-4703-8039-E2FE267EF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59" y="62612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8">
            <a:extLst>
              <a:ext uri="{FF2B5EF4-FFF2-40B4-BE49-F238E27FC236}">
                <a16:creationId xmlns:a16="http://schemas.microsoft.com/office/drawing/2014/main" id="{8E40CDB3-55A6-4969-B81A-5C07FCBA2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333" y="8030727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54" name="Graphic 37">
            <a:extLst>
              <a:ext uri="{FF2B5EF4-FFF2-40B4-BE49-F238E27FC236}">
                <a16:creationId xmlns:a16="http://schemas.microsoft.com/office/drawing/2014/main" id="{A045A8BF-3373-4703-8007-E2A8ADC90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59" y="75827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7">
            <a:extLst>
              <a:ext uri="{FF2B5EF4-FFF2-40B4-BE49-F238E27FC236}">
                <a16:creationId xmlns:a16="http://schemas.microsoft.com/office/drawing/2014/main" id="{7A46F46D-21DA-49F3-AA54-629DDD4E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679" y="237337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6" name="Graphic 35">
            <a:extLst>
              <a:ext uri="{FF2B5EF4-FFF2-40B4-BE49-F238E27FC236}">
                <a16:creationId xmlns:a16="http://schemas.microsoft.com/office/drawing/2014/main" id="{5382757C-07EB-480F-A10A-D4D83FAC0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462" y="18680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21">
            <a:extLst>
              <a:ext uri="{FF2B5EF4-FFF2-40B4-BE49-F238E27FC236}">
                <a16:creationId xmlns:a16="http://schemas.microsoft.com/office/drawing/2014/main" id="{15EC781E-2081-4E8E-A32E-27977021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06" y="16735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2">
            <a:extLst>
              <a:ext uri="{FF2B5EF4-FFF2-40B4-BE49-F238E27FC236}">
                <a16:creationId xmlns:a16="http://schemas.microsoft.com/office/drawing/2014/main" id="{E45CEA33-B765-4B94-A30C-ED9716DE2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4" y="243708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</p:spTree>
    <p:extLst>
      <p:ext uri="{BB962C8B-B14F-4D97-AF65-F5344CB8AC3E}">
        <p14:creationId xmlns:p14="http://schemas.microsoft.com/office/powerpoint/2010/main" val="126993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B837A0-A7A6-46CD-87E4-3995F5A8909E}"/>
              </a:ext>
            </a:extLst>
          </p:cNvPr>
          <p:cNvSpPr/>
          <p:nvPr/>
        </p:nvSpPr>
        <p:spPr>
          <a:xfrm>
            <a:off x="5331410" y="4639208"/>
            <a:ext cx="7322602" cy="439776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30542-91FA-4894-B144-B21AD9A8E009}"/>
              </a:ext>
            </a:extLst>
          </p:cNvPr>
          <p:cNvSpPr/>
          <p:nvPr/>
        </p:nvSpPr>
        <p:spPr>
          <a:xfrm>
            <a:off x="2870200" y="817554"/>
            <a:ext cx="11474094" cy="88925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55B972-7929-43D4-BC7F-1BB81948F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18021" y="1040108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CE0236-3D9D-4794-B91C-8E88EC47FE98}"/>
              </a:ext>
            </a:extLst>
          </p:cNvPr>
          <p:cNvSpPr/>
          <p:nvPr/>
        </p:nvSpPr>
        <p:spPr>
          <a:xfrm>
            <a:off x="4950410" y="1829765"/>
            <a:ext cx="8139947" cy="749764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A8589-35B8-4421-B458-72A29F631871}"/>
              </a:ext>
            </a:extLst>
          </p:cNvPr>
          <p:cNvSpPr/>
          <p:nvPr/>
        </p:nvSpPr>
        <p:spPr>
          <a:xfrm>
            <a:off x="5424115" y="1458371"/>
            <a:ext cx="2760871" cy="806533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C17E5-29A6-42DC-8365-F492648785AB}"/>
              </a:ext>
            </a:extLst>
          </p:cNvPr>
          <p:cNvSpPr/>
          <p:nvPr/>
        </p:nvSpPr>
        <p:spPr>
          <a:xfrm>
            <a:off x="5515110" y="2212354"/>
            <a:ext cx="2600751" cy="322624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A4E250-CE68-407E-9F0F-EF5F1D1F9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0410" y="1831355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5289AFE-7F9E-47D2-8EB3-1162AB454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2215862"/>
            <a:ext cx="381000" cy="381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897017C-3A97-44A6-8DF7-EC94891FA0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1795" y="2485325"/>
            <a:ext cx="667875" cy="667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6EA40-B1B4-4336-99DE-1C59AE94F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463" y="3095987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SFCN Redirector 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3BDDFF42-4083-49B8-BE56-B6DC03432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885" y="309598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C7436B46-D911-4DAB-831F-87AFFB98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68" y="25906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1FC781-985F-4E55-B1D5-7502386A39AB}"/>
              </a:ext>
            </a:extLst>
          </p:cNvPr>
          <p:cNvSpPr/>
          <p:nvPr/>
        </p:nvSpPr>
        <p:spPr>
          <a:xfrm>
            <a:off x="5504175" y="7924608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6E65C99-82CB-47A3-8C81-C9CC3222D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7946747"/>
            <a:ext cx="381000" cy="38100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94A3271E-02BE-466D-B9E1-EC0E19591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378" y="3535041"/>
            <a:ext cx="667875" cy="6678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483F89-6D0C-4CE1-8501-6AC2B04C5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046" y="4128382"/>
            <a:ext cx="1506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SFCN Command Point 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A4B53CF-F0D9-4E89-9315-24F32F5242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4559" y="6217247"/>
            <a:ext cx="667512" cy="6675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3661CA-7B88-46DF-9A44-F0342DD63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046" y="6835244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SFCN Enforcement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3BAC94-E306-4AA4-BA44-B4828F1CA99F}"/>
              </a:ext>
            </a:extLst>
          </p:cNvPr>
          <p:cNvSpPr/>
          <p:nvPr/>
        </p:nvSpPr>
        <p:spPr>
          <a:xfrm>
            <a:off x="5331409" y="3513316"/>
            <a:ext cx="7322601" cy="105506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6CDC009-E4B4-4772-90D6-16AEA382A8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75232" y="3511296"/>
            <a:ext cx="381000" cy="381000"/>
          </a:xfrm>
          <a:prstGeom prst="rect">
            <a:avLst/>
          </a:prstGeom>
        </p:spPr>
      </p:pic>
      <p:sp>
        <p:nvSpPr>
          <p:cNvPr id="28" name="TextBox 18">
            <a:extLst>
              <a:ext uri="{FF2B5EF4-FFF2-40B4-BE49-F238E27FC236}">
                <a16:creationId xmlns:a16="http://schemas.microsoft.com/office/drawing/2014/main" id="{6FF69882-D917-4D53-8B1A-B55918475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842" y="5175806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29" name="Graphic 37">
            <a:extLst>
              <a:ext uri="{FF2B5EF4-FFF2-40B4-BE49-F238E27FC236}">
                <a16:creationId xmlns:a16="http://schemas.microsoft.com/office/drawing/2014/main" id="{19CDAE43-A7F7-4406-9286-FCA721E1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68" y="471781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0A1ADC3-207F-4E08-B920-C7CAC1ACEB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75232" y="4636008"/>
            <a:ext cx="381000" cy="381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A7EB7DD-DD52-44CD-8FCF-31479C174B82}"/>
              </a:ext>
            </a:extLst>
          </p:cNvPr>
          <p:cNvSpPr/>
          <p:nvPr/>
        </p:nvSpPr>
        <p:spPr>
          <a:xfrm>
            <a:off x="9805016" y="1421108"/>
            <a:ext cx="2760871" cy="806533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BE9A15-C8C4-42C3-A501-2149134958F0}"/>
              </a:ext>
            </a:extLst>
          </p:cNvPr>
          <p:cNvSpPr/>
          <p:nvPr/>
        </p:nvSpPr>
        <p:spPr>
          <a:xfrm>
            <a:off x="9896011" y="2175092"/>
            <a:ext cx="2600751" cy="325879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76ADA15-7FC5-4C77-97A5-CC3B7A950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076" y="2178599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FA94841-5698-4E78-99A3-F85529AB5DFF}"/>
              </a:ext>
            </a:extLst>
          </p:cNvPr>
          <p:cNvSpPr/>
          <p:nvPr/>
        </p:nvSpPr>
        <p:spPr>
          <a:xfrm>
            <a:off x="9885076" y="7924608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40CE37B-8B67-4FCD-BD3A-6214AC0FF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076" y="7909484"/>
            <a:ext cx="381000" cy="381000"/>
          </a:xfrm>
          <a:prstGeom prst="rect">
            <a:avLst/>
          </a:prstGeom>
        </p:spPr>
      </p:pic>
      <p:sp>
        <p:nvSpPr>
          <p:cNvPr id="45" name="TextBox 18">
            <a:extLst>
              <a:ext uri="{FF2B5EF4-FFF2-40B4-BE49-F238E27FC236}">
                <a16:creationId xmlns:a16="http://schemas.microsoft.com/office/drawing/2014/main" id="{2D24115F-4E7B-4D15-8627-91117AA82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842" y="8664435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46" name="Graphic 37">
            <a:extLst>
              <a:ext uri="{FF2B5EF4-FFF2-40B4-BE49-F238E27FC236}">
                <a16:creationId xmlns:a16="http://schemas.microsoft.com/office/drawing/2014/main" id="{996039A8-35A8-4A04-9618-0EDE0B5F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68" y="82164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8">
            <a:extLst>
              <a:ext uri="{FF2B5EF4-FFF2-40B4-BE49-F238E27FC236}">
                <a16:creationId xmlns:a16="http://schemas.microsoft.com/office/drawing/2014/main" id="{C9A325C3-9962-42E8-BFA1-243A0B197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5585" y="5175808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48" name="Graphic 37">
            <a:extLst>
              <a:ext uri="{FF2B5EF4-FFF2-40B4-BE49-F238E27FC236}">
                <a16:creationId xmlns:a16="http://schemas.microsoft.com/office/drawing/2014/main" id="{19B5D92F-C60D-4C70-901E-FB90923F9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11" y="47178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8">
            <a:extLst>
              <a:ext uri="{FF2B5EF4-FFF2-40B4-BE49-F238E27FC236}">
                <a16:creationId xmlns:a16="http://schemas.microsoft.com/office/drawing/2014/main" id="{8E40CDB3-55A6-4969-B81A-5C07FCBA2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5585" y="8664435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54" name="Graphic 37">
            <a:extLst>
              <a:ext uri="{FF2B5EF4-FFF2-40B4-BE49-F238E27FC236}">
                <a16:creationId xmlns:a16="http://schemas.microsoft.com/office/drawing/2014/main" id="{A045A8BF-3373-4703-8007-E2A8ADC90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11" y="82164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7">
            <a:extLst>
              <a:ext uri="{FF2B5EF4-FFF2-40B4-BE49-F238E27FC236}">
                <a16:creationId xmlns:a16="http://schemas.microsoft.com/office/drawing/2014/main" id="{7A46F46D-21DA-49F3-AA54-629DDD4E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931" y="309598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6" name="Graphic 35">
            <a:extLst>
              <a:ext uri="{FF2B5EF4-FFF2-40B4-BE49-F238E27FC236}">
                <a16:creationId xmlns:a16="http://schemas.microsoft.com/office/drawing/2014/main" id="{5382757C-07EB-480F-A10A-D4D83FAC0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714" y="25906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21">
            <a:extLst>
              <a:ext uri="{FF2B5EF4-FFF2-40B4-BE49-F238E27FC236}">
                <a16:creationId xmlns:a16="http://schemas.microsoft.com/office/drawing/2014/main" id="{15EC781E-2081-4E8E-A32E-27977021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428" y="35562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2">
            <a:extLst>
              <a:ext uri="{FF2B5EF4-FFF2-40B4-BE49-F238E27FC236}">
                <a16:creationId xmlns:a16="http://schemas.microsoft.com/office/drawing/2014/main" id="{E45CEA33-B765-4B94-A30C-ED9716DE2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716" y="431984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34D6D7-609F-4243-B61C-61D545DA4097}"/>
              </a:ext>
            </a:extLst>
          </p:cNvPr>
          <p:cNvSpPr/>
          <p:nvPr/>
        </p:nvSpPr>
        <p:spPr>
          <a:xfrm>
            <a:off x="5504175" y="6729372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9AF57F87-5436-4AC0-B11C-6CFC1BD83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6751511"/>
            <a:ext cx="381000" cy="381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3DF06A94-9EC5-4634-A800-51EF1EA1744E}"/>
              </a:ext>
            </a:extLst>
          </p:cNvPr>
          <p:cNvSpPr/>
          <p:nvPr/>
        </p:nvSpPr>
        <p:spPr>
          <a:xfrm>
            <a:off x="9885076" y="6729372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2" name="TextBox 18">
            <a:extLst>
              <a:ext uri="{FF2B5EF4-FFF2-40B4-BE49-F238E27FC236}">
                <a16:creationId xmlns:a16="http://schemas.microsoft.com/office/drawing/2014/main" id="{BE96A350-2746-4FBE-B7DC-29068FB4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842" y="7469199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63" name="Graphic 37">
            <a:extLst>
              <a:ext uri="{FF2B5EF4-FFF2-40B4-BE49-F238E27FC236}">
                <a16:creationId xmlns:a16="http://schemas.microsoft.com/office/drawing/2014/main" id="{4775F5EE-25F1-42E4-9E4D-372533EB5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68" y="70212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8">
            <a:extLst>
              <a:ext uri="{FF2B5EF4-FFF2-40B4-BE49-F238E27FC236}">
                <a16:creationId xmlns:a16="http://schemas.microsoft.com/office/drawing/2014/main" id="{E539C0BA-EE23-4F31-A578-88659DA8A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5585" y="7469199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65" name="Graphic 37">
            <a:extLst>
              <a:ext uri="{FF2B5EF4-FFF2-40B4-BE49-F238E27FC236}">
                <a16:creationId xmlns:a16="http://schemas.microsoft.com/office/drawing/2014/main" id="{8F44F317-6F80-494A-AC3A-92B0A4A0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11" y="70212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D310A527-55A3-4132-B105-5047C0A986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076" y="6724602"/>
            <a:ext cx="381000" cy="381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2F48258C-7BD7-4B81-8055-B1D89140B554}"/>
              </a:ext>
            </a:extLst>
          </p:cNvPr>
          <p:cNvSpPr/>
          <p:nvPr/>
        </p:nvSpPr>
        <p:spPr>
          <a:xfrm>
            <a:off x="5504175" y="5534199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74FEA63-CA0A-4D3C-A6FA-C31CD9413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5556338"/>
            <a:ext cx="381000" cy="381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56E8E82A-249D-4E64-9779-4088FCB4B842}"/>
              </a:ext>
            </a:extLst>
          </p:cNvPr>
          <p:cNvSpPr/>
          <p:nvPr/>
        </p:nvSpPr>
        <p:spPr>
          <a:xfrm>
            <a:off x="9885076" y="5534199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70" name="TextBox 18">
            <a:extLst>
              <a:ext uri="{FF2B5EF4-FFF2-40B4-BE49-F238E27FC236}">
                <a16:creationId xmlns:a16="http://schemas.microsoft.com/office/drawing/2014/main" id="{719DFD3D-296D-43FF-91F9-BB271046D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842" y="6274026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71" name="Graphic 37">
            <a:extLst>
              <a:ext uri="{FF2B5EF4-FFF2-40B4-BE49-F238E27FC236}">
                <a16:creationId xmlns:a16="http://schemas.microsoft.com/office/drawing/2014/main" id="{A699B764-78F3-44E4-9CEA-4370CFAFE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68" y="58260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8">
            <a:extLst>
              <a:ext uri="{FF2B5EF4-FFF2-40B4-BE49-F238E27FC236}">
                <a16:creationId xmlns:a16="http://schemas.microsoft.com/office/drawing/2014/main" id="{1922E95E-ED4A-4DDB-ACC1-13EE2AB21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5585" y="6274026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73" name="Graphic 37">
            <a:extLst>
              <a:ext uri="{FF2B5EF4-FFF2-40B4-BE49-F238E27FC236}">
                <a16:creationId xmlns:a16="http://schemas.microsoft.com/office/drawing/2014/main" id="{5208549B-ADDE-41B2-A0A2-4491E74A9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11" y="58260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B60B8EE1-774C-4AA0-81B7-1FD2D1EB5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076" y="5529429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3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B837A0-A7A6-46CD-87E4-3995F5A8909E}"/>
              </a:ext>
            </a:extLst>
          </p:cNvPr>
          <p:cNvSpPr/>
          <p:nvPr/>
        </p:nvSpPr>
        <p:spPr>
          <a:xfrm>
            <a:off x="5331409" y="5166731"/>
            <a:ext cx="7427857" cy="440122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30542-91FA-4894-B144-B21AD9A8E009}"/>
              </a:ext>
            </a:extLst>
          </p:cNvPr>
          <p:cNvSpPr/>
          <p:nvPr/>
        </p:nvSpPr>
        <p:spPr>
          <a:xfrm>
            <a:off x="3476300" y="817554"/>
            <a:ext cx="10867994" cy="101552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55B972-7929-43D4-BC7F-1BB81948F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476300" y="813816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CE0236-3D9D-4794-B91C-8E88EC47FE98}"/>
              </a:ext>
            </a:extLst>
          </p:cNvPr>
          <p:cNvSpPr/>
          <p:nvPr/>
        </p:nvSpPr>
        <p:spPr>
          <a:xfrm>
            <a:off x="4950410" y="1829766"/>
            <a:ext cx="8139947" cy="826250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A8589-35B8-4421-B458-72A29F631871}"/>
              </a:ext>
            </a:extLst>
          </p:cNvPr>
          <p:cNvSpPr/>
          <p:nvPr/>
        </p:nvSpPr>
        <p:spPr>
          <a:xfrm>
            <a:off x="5424115" y="1458371"/>
            <a:ext cx="2760871" cy="88032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C17E5-29A6-42DC-8365-F492648785AB}"/>
              </a:ext>
            </a:extLst>
          </p:cNvPr>
          <p:cNvSpPr/>
          <p:nvPr/>
        </p:nvSpPr>
        <p:spPr>
          <a:xfrm>
            <a:off x="5515110" y="2212354"/>
            <a:ext cx="2600751" cy="38607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A4E250-CE68-407E-9F0F-EF5F1D1F9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0410" y="1831355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5289AFE-7F9E-47D2-8EB3-1162AB454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2215862"/>
            <a:ext cx="381000" cy="381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897017C-3A97-44A6-8DF7-EC94891FA0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1795" y="2485325"/>
            <a:ext cx="667875" cy="667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6EA40-B1B4-4336-99DE-1C59AE94F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463" y="3095987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SFCN Redirector 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3BDDFF42-4083-49B8-BE56-B6DC03432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885" y="309598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C7436B46-D911-4DAB-831F-87AFFB98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68" y="25906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1FC781-985F-4E55-B1D5-7502386A39AB}"/>
              </a:ext>
            </a:extLst>
          </p:cNvPr>
          <p:cNvSpPr/>
          <p:nvPr/>
        </p:nvSpPr>
        <p:spPr>
          <a:xfrm>
            <a:off x="5504175" y="8551132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6E65C99-82CB-47A3-8C81-C9CC3222D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8573271"/>
            <a:ext cx="381000" cy="38100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94A3271E-02BE-466D-B9E1-EC0E19591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378" y="4018763"/>
            <a:ext cx="667875" cy="6678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483F89-6D0C-4CE1-8501-6AC2B04C5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5046" y="4623467"/>
            <a:ext cx="1506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SFCN Command Point 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A4B53CF-F0D9-4E89-9315-24F32F5242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4190" y="6969875"/>
            <a:ext cx="667512" cy="6675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3661CA-7B88-46DF-9A44-F0342DD63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677" y="7595127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SFCN Enforcement 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FF69882-D917-4D53-8B1A-B55918475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842" y="5757987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29" name="Graphic 37">
            <a:extLst>
              <a:ext uri="{FF2B5EF4-FFF2-40B4-BE49-F238E27FC236}">
                <a16:creationId xmlns:a16="http://schemas.microsoft.com/office/drawing/2014/main" id="{19CDAE43-A7F7-4406-9286-FCA721E1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68" y="52999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0A1ADC3-207F-4E08-B920-C7CAC1ACEB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27815" y="5163300"/>
            <a:ext cx="381000" cy="381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A7EB7DD-DD52-44CD-8FCF-31479C174B82}"/>
              </a:ext>
            </a:extLst>
          </p:cNvPr>
          <p:cNvSpPr/>
          <p:nvPr/>
        </p:nvSpPr>
        <p:spPr>
          <a:xfrm>
            <a:off x="9847351" y="1421109"/>
            <a:ext cx="2760871" cy="884049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BE9A15-C8C4-42C3-A501-2149134958F0}"/>
              </a:ext>
            </a:extLst>
          </p:cNvPr>
          <p:cNvSpPr/>
          <p:nvPr/>
        </p:nvSpPr>
        <p:spPr>
          <a:xfrm>
            <a:off x="9938346" y="2175092"/>
            <a:ext cx="2600751" cy="389799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76ADA15-7FC5-4C77-97A5-CC3B7A950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7411" y="2178599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FA94841-5698-4E78-99A3-F85529AB5DFF}"/>
              </a:ext>
            </a:extLst>
          </p:cNvPr>
          <p:cNvSpPr/>
          <p:nvPr/>
        </p:nvSpPr>
        <p:spPr>
          <a:xfrm>
            <a:off x="9927411" y="8551132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40CE37B-8B67-4FCD-BD3A-6214AC0FF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7411" y="8536008"/>
            <a:ext cx="381000" cy="381000"/>
          </a:xfrm>
          <a:prstGeom prst="rect">
            <a:avLst/>
          </a:prstGeom>
        </p:spPr>
      </p:pic>
      <p:sp>
        <p:nvSpPr>
          <p:cNvPr id="45" name="TextBox 18">
            <a:extLst>
              <a:ext uri="{FF2B5EF4-FFF2-40B4-BE49-F238E27FC236}">
                <a16:creationId xmlns:a16="http://schemas.microsoft.com/office/drawing/2014/main" id="{2D24115F-4E7B-4D15-8627-91117AA82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842" y="9290959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46" name="Graphic 37">
            <a:extLst>
              <a:ext uri="{FF2B5EF4-FFF2-40B4-BE49-F238E27FC236}">
                <a16:creationId xmlns:a16="http://schemas.microsoft.com/office/drawing/2014/main" id="{996039A8-35A8-4A04-9618-0EDE0B5F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68" y="88429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8">
            <a:extLst>
              <a:ext uri="{FF2B5EF4-FFF2-40B4-BE49-F238E27FC236}">
                <a16:creationId xmlns:a16="http://schemas.microsoft.com/office/drawing/2014/main" id="{C9A325C3-9962-42E8-BFA1-243A0B197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7920" y="5757989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48" name="Graphic 37">
            <a:extLst>
              <a:ext uri="{FF2B5EF4-FFF2-40B4-BE49-F238E27FC236}">
                <a16:creationId xmlns:a16="http://schemas.microsoft.com/office/drawing/2014/main" id="{19B5D92F-C60D-4C70-901E-FB90923F9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746" y="52999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8">
            <a:extLst>
              <a:ext uri="{FF2B5EF4-FFF2-40B4-BE49-F238E27FC236}">
                <a16:creationId xmlns:a16="http://schemas.microsoft.com/office/drawing/2014/main" id="{8E40CDB3-55A6-4969-B81A-5C07FCBA2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7920" y="9290959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54" name="Graphic 37">
            <a:extLst>
              <a:ext uri="{FF2B5EF4-FFF2-40B4-BE49-F238E27FC236}">
                <a16:creationId xmlns:a16="http://schemas.microsoft.com/office/drawing/2014/main" id="{A045A8BF-3373-4703-8007-E2A8ADC90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746" y="88429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7">
            <a:extLst>
              <a:ext uri="{FF2B5EF4-FFF2-40B4-BE49-F238E27FC236}">
                <a16:creationId xmlns:a16="http://schemas.microsoft.com/office/drawing/2014/main" id="{7A46F46D-21DA-49F3-AA54-629DDD4E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5266" y="309598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6" name="Graphic 35">
            <a:extLst>
              <a:ext uri="{FF2B5EF4-FFF2-40B4-BE49-F238E27FC236}">
                <a16:creationId xmlns:a16="http://schemas.microsoft.com/office/drawing/2014/main" id="{5382757C-07EB-480F-A10A-D4D83FAC0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049" y="25906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21">
            <a:extLst>
              <a:ext uri="{FF2B5EF4-FFF2-40B4-BE49-F238E27FC236}">
                <a16:creationId xmlns:a16="http://schemas.microsoft.com/office/drawing/2014/main" id="{15EC781E-2081-4E8E-A32E-27977021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052" y="39717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2">
            <a:extLst>
              <a:ext uri="{FF2B5EF4-FFF2-40B4-BE49-F238E27FC236}">
                <a16:creationId xmlns:a16="http://schemas.microsoft.com/office/drawing/2014/main" id="{E45CEA33-B765-4B94-A30C-ED9716DE2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5340" y="473528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34D6D7-609F-4243-B61C-61D545DA4097}"/>
              </a:ext>
            </a:extLst>
          </p:cNvPr>
          <p:cNvSpPr/>
          <p:nvPr/>
        </p:nvSpPr>
        <p:spPr>
          <a:xfrm>
            <a:off x="5504175" y="7355896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9AF57F87-5436-4AC0-B11C-6CFC1BD83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7378035"/>
            <a:ext cx="381000" cy="381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3DF06A94-9EC5-4634-A800-51EF1EA1744E}"/>
              </a:ext>
            </a:extLst>
          </p:cNvPr>
          <p:cNvSpPr/>
          <p:nvPr/>
        </p:nvSpPr>
        <p:spPr>
          <a:xfrm>
            <a:off x="9927411" y="7355896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2" name="TextBox 18">
            <a:extLst>
              <a:ext uri="{FF2B5EF4-FFF2-40B4-BE49-F238E27FC236}">
                <a16:creationId xmlns:a16="http://schemas.microsoft.com/office/drawing/2014/main" id="{BE96A350-2746-4FBE-B7DC-29068FB4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842" y="8095723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63" name="Graphic 37">
            <a:extLst>
              <a:ext uri="{FF2B5EF4-FFF2-40B4-BE49-F238E27FC236}">
                <a16:creationId xmlns:a16="http://schemas.microsoft.com/office/drawing/2014/main" id="{4775F5EE-25F1-42E4-9E4D-372533EB5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68" y="76477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8">
            <a:extLst>
              <a:ext uri="{FF2B5EF4-FFF2-40B4-BE49-F238E27FC236}">
                <a16:creationId xmlns:a16="http://schemas.microsoft.com/office/drawing/2014/main" id="{E539C0BA-EE23-4F31-A578-88659DA8A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7920" y="8095723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65" name="Graphic 37">
            <a:extLst>
              <a:ext uri="{FF2B5EF4-FFF2-40B4-BE49-F238E27FC236}">
                <a16:creationId xmlns:a16="http://schemas.microsoft.com/office/drawing/2014/main" id="{8F44F317-6F80-494A-AC3A-92B0A4A0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746" y="76477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D310A527-55A3-4132-B105-5047C0A986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7411" y="7351126"/>
            <a:ext cx="381000" cy="381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2F48258C-7BD7-4B81-8055-B1D89140B554}"/>
              </a:ext>
            </a:extLst>
          </p:cNvPr>
          <p:cNvSpPr/>
          <p:nvPr/>
        </p:nvSpPr>
        <p:spPr>
          <a:xfrm>
            <a:off x="5504175" y="6160723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74FEA63-CA0A-4D3C-A6FA-C31CD9413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6182862"/>
            <a:ext cx="381000" cy="381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56E8E82A-249D-4E64-9779-4088FCB4B842}"/>
              </a:ext>
            </a:extLst>
          </p:cNvPr>
          <p:cNvSpPr/>
          <p:nvPr/>
        </p:nvSpPr>
        <p:spPr>
          <a:xfrm>
            <a:off x="9927411" y="6160723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70" name="TextBox 18">
            <a:extLst>
              <a:ext uri="{FF2B5EF4-FFF2-40B4-BE49-F238E27FC236}">
                <a16:creationId xmlns:a16="http://schemas.microsoft.com/office/drawing/2014/main" id="{719DFD3D-296D-43FF-91F9-BB271046D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842" y="6900550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71" name="Graphic 37">
            <a:extLst>
              <a:ext uri="{FF2B5EF4-FFF2-40B4-BE49-F238E27FC236}">
                <a16:creationId xmlns:a16="http://schemas.microsoft.com/office/drawing/2014/main" id="{A699B764-78F3-44E4-9CEA-4370CFAFE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68" y="64525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8">
            <a:extLst>
              <a:ext uri="{FF2B5EF4-FFF2-40B4-BE49-F238E27FC236}">
                <a16:creationId xmlns:a16="http://schemas.microsoft.com/office/drawing/2014/main" id="{1922E95E-ED4A-4DDB-ACC1-13EE2AB21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7920" y="6900550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73" name="Graphic 37">
            <a:extLst>
              <a:ext uri="{FF2B5EF4-FFF2-40B4-BE49-F238E27FC236}">
                <a16:creationId xmlns:a16="http://schemas.microsoft.com/office/drawing/2014/main" id="{5208549B-ADDE-41B2-A0A2-4491E74A9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746" y="64525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B60B8EE1-774C-4AA0-81B7-1FD2D1EB5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7411" y="6155953"/>
            <a:ext cx="381000" cy="381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1A7C45A6-970C-44F9-9CC3-0DB0BB70038D}"/>
              </a:ext>
            </a:extLst>
          </p:cNvPr>
          <p:cNvSpPr/>
          <p:nvPr/>
        </p:nvSpPr>
        <p:spPr>
          <a:xfrm>
            <a:off x="5354990" y="3398515"/>
            <a:ext cx="7404276" cy="168661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8996DB9D-A24E-4E41-B278-5DACABA4D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27815" y="3395083"/>
            <a:ext cx="381000" cy="381000"/>
          </a:xfrm>
          <a:prstGeom prst="rect">
            <a:avLst/>
          </a:prstGeom>
        </p:spPr>
      </p:pic>
      <p:pic>
        <p:nvPicPr>
          <p:cNvPr id="163" name="Graphic 22">
            <a:extLst>
              <a:ext uri="{FF2B5EF4-FFF2-40B4-BE49-F238E27FC236}">
                <a16:creationId xmlns:a16="http://schemas.microsoft.com/office/drawing/2014/main" id="{0A40CA27-F071-489B-AACB-411FE1BF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972885" y="125826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" name="Graphic 23">
            <a:extLst>
              <a:ext uri="{FF2B5EF4-FFF2-40B4-BE49-F238E27FC236}">
                <a16:creationId xmlns:a16="http://schemas.microsoft.com/office/drawing/2014/main" id="{8BBCE7F1-AD17-423F-BF6A-9462AAABC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 flipH="1">
            <a:off x="2704775" y="41177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Box 39">
            <a:extLst>
              <a:ext uri="{FF2B5EF4-FFF2-40B4-BE49-F238E27FC236}">
                <a16:creationId xmlns:a16="http://schemas.microsoft.com/office/drawing/2014/main" id="{D53EF0CC-EDFD-4FA3-BF14-CCB6A2EA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60" y="1829766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166" name="TextBox 40">
            <a:extLst>
              <a:ext uri="{FF2B5EF4-FFF2-40B4-BE49-F238E27FC236}">
                <a16:creationId xmlns:a16="http://schemas.microsoft.com/office/drawing/2014/main" id="{436EEFFE-3F61-4054-B87F-86ABEBE92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3150" y="473528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B7A6085-167B-42A3-A375-8FDF79C60043}"/>
              </a:ext>
            </a:extLst>
          </p:cNvPr>
          <p:cNvCxnSpPr>
            <a:cxnSpLocks/>
            <a:stCxn id="164" idx="1"/>
            <a:endCxn id="57" idx="1"/>
          </p:cNvCxnSpPr>
          <p:nvPr/>
        </p:nvCxnSpPr>
        <p:spPr>
          <a:xfrm>
            <a:off x="3174675" y="4352700"/>
            <a:ext cx="64837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8BDE0B5-F9EB-4976-972F-42DDF7FCCD97}"/>
              </a:ext>
            </a:extLst>
          </p:cNvPr>
          <p:cNvCxnSpPr>
            <a:cxnSpLocks/>
            <a:stCxn id="57" idx="3"/>
            <a:endCxn id="22" idx="1"/>
          </p:cNvCxnSpPr>
          <p:nvPr/>
        </p:nvCxnSpPr>
        <p:spPr>
          <a:xfrm>
            <a:off x="4585052" y="4352700"/>
            <a:ext cx="409932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22">
            <a:extLst>
              <a:ext uri="{FF2B5EF4-FFF2-40B4-BE49-F238E27FC236}">
                <a16:creationId xmlns:a16="http://schemas.microsoft.com/office/drawing/2014/main" id="{EA9D784A-6F4D-4AAA-A0B0-4105D74B141A}"/>
              </a:ext>
            </a:extLst>
          </p:cNvPr>
          <p:cNvGrpSpPr>
            <a:grpSpLocks/>
          </p:cNvGrpSpPr>
          <p:nvPr/>
        </p:nvGrpSpPr>
        <p:grpSpPr bwMode="auto">
          <a:xfrm>
            <a:off x="1561991" y="7096652"/>
            <a:ext cx="1484312" cy="331787"/>
            <a:chOff x="2684662" y="1051134"/>
            <a:chExt cx="1483636" cy="331243"/>
          </a:xfrm>
        </p:grpSpPr>
        <p:sp>
          <p:nvSpPr>
            <p:cNvPr id="170" name="Freeform 23">
              <a:extLst>
                <a:ext uri="{FF2B5EF4-FFF2-40B4-BE49-F238E27FC236}">
                  <a16:creationId xmlns:a16="http://schemas.microsoft.com/office/drawing/2014/main" id="{DC51CCCE-DB3D-43F4-93CE-9A78F81A59AD}"/>
                </a:ext>
              </a:extLst>
            </p:cNvPr>
            <p:cNvSpPr/>
            <p:nvPr/>
          </p:nvSpPr>
          <p:spPr>
            <a:xfrm>
              <a:off x="2684662" y="1051134"/>
              <a:ext cx="915570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768214A2-0512-4A53-BC0E-6F2CD174D46F}"/>
                </a:ext>
              </a:extLst>
            </p:cNvPr>
            <p:cNvCxnSpPr>
              <a:cxnSpLocks/>
            </p:cNvCxnSpPr>
            <p:nvPr/>
          </p:nvCxnSpPr>
          <p:spPr>
            <a:xfrm>
              <a:off x="3595472" y="1215963"/>
              <a:ext cx="572826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Freeform 26">
            <a:extLst>
              <a:ext uri="{FF2B5EF4-FFF2-40B4-BE49-F238E27FC236}">
                <a16:creationId xmlns:a16="http://schemas.microsoft.com/office/drawing/2014/main" id="{C0FB052A-F1E8-43BE-A9CB-8195DD022434}"/>
              </a:ext>
            </a:extLst>
          </p:cNvPr>
          <p:cNvSpPr/>
          <p:nvPr/>
        </p:nvSpPr>
        <p:spPr bwMode="auto">
          <a:xfrm rot="10800000">
            <a:off x="9717429" y="5533112"/>
            <a:ext cx="763318" cy="3541038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3D3C47D-C058-44D8-A02B-AECEFB6F0A5F}"/>
              </a:ext>
            </a:extLst>
          </p:cNvPr>
          <p:cNvCxnSpPr>
            <a:cxnSpLocks/>
          </p:cNvCxnSpPr>
          <p:nvPr/>
        </p:nvCxnSpPr>
        <p:spPr bwMode="auto">
          <a:xfrm>
            <a:off x="9402867" y="7303631"/>
            <a:ext cx="31089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reeform 26">
            <a:extLst>
              <a:ext uri="{FF2B5EF4-FFF2-40B4-BE49-F238E27FC236}">
                <a16:creationId xmlns:a16="http://schemas.microsoft.com/office/drawing/2014/main" id="{820295E3-085C-4F86-93A3-D1843BC232CE}"/>
              </a:ext>
            </a:extLst>
          </p:cNvPr>
          <p:cNvSpPr/>
          <p:nvPr/>
        </p:nvSpPr>
        <p:spPr bwMode="auto">
          <a:xfrm rot="10800000" flipH="1">
            <a:off x="7737868" y="5533112"/>
            <a:ext cx="643625" cy="3541038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3AC9BDB-A2D4-401C-A7EA-3468F95BC128}"/>
              </a:ext>
            </a:extLst>
          </p:cNvPr>
          <p:cNvCxnSpPr>
            <a:cxnSpLocks/>
          </p:cNvCxnSpPr>
          <p:nvPr/>
        </p:nvCxnSpPr>
        <p:spPr bwMode="auto">
          <a:xfrm flipH="1">
            <a:off x="8381493" y="7303631"/>
            <a:ext cx="308067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61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2B837A0-A7A6-46CD-87E4-3995F5A8909E}"/>
              </a:ext>
            </a:extLst>
          </p:cNvPr>
          <p:cNvSpPr/>
          <p:nvPr/>
        </p:nvSpPr>
        <p:spPr>
          <a:xfrm>
            <a:off x="5384222" y="5166731"/>
            <a:ext cx="7427857" cy="440122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30542-91FA-4894-B144-B21AD9A8E009}"/>
              </a:ext>
            </a:extLst>
          </p:cNvPr>
          <p:cNvSpPr/>
          <p:nvPr/>
        </p:nvSpPr>
        <p:spPr>
          <a:xfrm>
            <a:off x="3476300" y="1079504"/>
            <a:ext cx="11230300" cy="90794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55B972-7929-43D4-BC7F-1BB81948F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474720" y="1078992"/>
            <a:ext cx="381000" cy="38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CE0236-3D9D-4794-B91C-8E88EC47FE98}"/>
              </a:ext>
            </a:extLst>
          </p:cNvPr>
          <p:cNvSpPr/>
          <p:nvPr/>
        </p:nvSpPr>
        <p:spPr>
          <a:xfrm>
            <a:off x="4950410" y="1829766"/>
            <a:ext cx="8139947" cy="796193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A8589-35B8-4421-B458-72A29F631871}"/>
              </a:ext>
            </a:extLst>
          </p:cNvPr>
          <p:cNvSpPr/>
          <p:nvPr/>
        </p:nvSpPr>
        <p:spPr>
          <a:xfrm>
            <a:off x="5424115" y="1458371"/>
            <a:ext cx="2760871" cy="85492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C17E5-29A6-42DC-8365-F492648785AB}"/>
              </a:ext>
            </a:extLst>
          </p:cNvPr>
          <p:cNvSpPr/>
          <p:nvPr/>
        </p:nvSpPr>
        <p:spPr>
          <a:xfrm>
            <a:off x="5515110" y="2212354"/>
            <a:ext cx="2600751" cy="386073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1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A4E250-CE68-407E-9F0F-EF5F1D1F9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0410" y="1831355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5289AFE-7F9E-47D2-8EB3-1162AB454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2215862"/>
            <a:ext cx="381000" cy="381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897017C-3A97-44A6-8DF7-EC94891FA0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1795" y="2485325"/>
            <a:ext cx="667875" cy="667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6EA40-B1B4-4336-99DE-1C59AE94F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463" y="3095987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SFCN Redirector 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3BDDFF42-4083-49B8-BE56-B6DC03432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885" y="309598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C7436B46-D911-4DAB-831F-87AFFB981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68" y="25906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51FC781-985F-4E55-B1D5-7502386A39AB}"/>
              </a:ext>
            </a:extLst>
          </p:cNvPr>
          <p:cNvSpPr/>
          <p:nvPr/>
        </p:nvSpPr>
        <p:spPr>
          <a:xfrm>
            <a:off x="5504175" y="8551132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subnet 1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6E65C99-82CB-47A3-8C81-C9CC3222D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8573271"/>
            <a:ext cx="381000" cy="38100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94A3271E-02BE-466D-B9E1-EC0E19591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4213" y="4018763"/>
            <a:ext cx="667875" cy="6678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483F89-6D0C-4CE1-8501-6AC2B04C5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881" y="4623467"/>
            <a:ext cx="1506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SFCN Command Point </a:t>
            </a:r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A4B53CF-F0D9-4E89-9315-24F32F5242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4394" y="6969875"/>
            <a:ext cx="667512" cy="6675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3661CA-7B88-46DF-9A44-F0342DD63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881" y="7595127"/>
            <a:ext cx="1506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SFCN Enforcement  Point</a:t>
            </a:r>
          </a:p>
        </p:txBody>
      </p:sp>
      <p:sp>
        <p:nvSpPr>
          <p:cNvPr id="28" name="TextBox 18">
            <a:extLst>
              <a:ext uri="{FF2B5EF4-FFF2-40B4-BE49-F238E27FC236}">
                <a16:creationId xmlns:a16="http://schemas.microsoft.com/office/drawing/2014/main" id="{6FF69882-D917-4D53-8B1A-B55918475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842" y="5757987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29" name="Graphic 37">
            <a:extLst>
              <a:ext uri="{FF2B5EF4-FFF2-40B4-BE49-F238E27FC236}">
                <a16:creationId xmlns:a16="http://schemas.microsoft.com/office/drawing/2014/main" id="{19CDAE43-A7F7-4406-9286-FCA721E11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68" y="52999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0A1ADC3-207F-4E08-B920-C7CAC1ACEB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07650" y="5163300"/>
            <a:ext cx="381000" cy="381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A7EB7DD-DD52-44CD-8FCF-31479C174B82}"/>
              </a:ext>
            </a:extLst>
          </p:cNvPr>
          <p:cNvSpPr/>
          <p:nvPr/>
        </p:nvSpPr>
        <p:spPr>
          <a:xfrm>
            <a:off x="10007771" y="1458369"/>
            <a:ext cx="2760871" cy="8549229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BE9A15-C8C4-42C3-A501-2149134958F0}"/>
              </a:ext>
            </a:extLst>
          </p:cNvPr>
          <p:cNvSpPr/>
          <p:nvPr/>
        </p:nvSpPr>
        <p:spPr>
          <a:xfrm>
            <a:off x="10098766" y="2175092"/>
            <a:ext cx="2600751" cy="389799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2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076ADA15-7FC5-4C77-97A5-CC3B7A950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7831" y="2178599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FA94841-5698-4E78-99A3-F85529AB5DFF}"/>
              </a:ext>
            </a:extLst>
          </p:cNvPr>
          <p:cNvSpPr/>
          <p:nvPr/>
        </p:nvSpPr>
        <p:spPr>
          <a:xfrm>
            <a:off x="10087831" y="8551132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subnet 2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40CE37B-8B67-4FCD-BD3A-6214AC0FF4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7831" y="8536008"/>
            <a:ext cx="381000" cy="381000"/>
          </a:xfrm>
          <a:prstGeom prst="rect">
            <a:avLst/>
          </a:prstGeom>
        </p:spPr>
      </p:pic>
      <p:sp>
        <p:nvSpPr>
          <p:cNvPr id="45" name="TextBox 18">
            <a:extLst>
              <a:ext uri="{FF2B5EF4-FFF2-40B4-BE49-F238E27FC236}">
                <a16:creationId xmlns:a16="http://schemas.microsoft.com/office/drawing/2014/main" id="{2D24115F-4E7B-4D15-8627-91117AA82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842" y="9290959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46" name="Graphic 37">
            <a:extLst>
              <a:ext uri="{FF2B5EF4-FFF2-40B4-BE49-F238E27FC236}">
                <a16:creationId xmlns:a16="http://schemas.microsoft.com/office/drawing/2014/main" id="{996039A8-35A8-4A04-9618-0EDE0B5F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68" y="88429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8">
            <a:extLst>
              <a:ext uri="{FF2B5EF4-FFF2-40B4-BE49-F238E27FC236}">
                <a16:creationId xmlns:a16="http://schemas.microsoft.com/office/drawing/2014/main" id="{C9A325C3-9962-42E8-BFA1-243A0B197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8340" y="5757989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48" name="Graphic 37">
            <a:extLst>
              <a:ext uri="{FF2B5EF4-FFF2-40B4-BE49-F238E27FC236}">
                <a16:creationId xmlns:a16="http://schemas.microsoft.com/office/drawing/2014/main" id="{19B5D92F-C60D-4C70-901E-FB90923F9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166" y="52999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18">
            <a:extLst>
              <a:ext uri="{FF2B5EF4-FFF2-40B4-BE49-F238E27FC236}">
                <a16:creationId xmlns:a16="http://schemas.microsoft.com/office/drawing/2014/main" id="{8E40CDB3-55A6-4969-B81A-5C07FCBA2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8340" y="9290959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54" name="Graphic 37">
            <a:extLst>
              <a:ext uri="{FF2B5EF4-FFF2-40B4-BE49-F238E27FC236}">
                <a16:creationId xmlns:a16="http://schemas.microsoft.com/office/drawing/2014/main" id="{A045A8BF-3373-4703-8007-E2A8ADC90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166" y="88429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17">
            <a:extLst>
              <a:ext uri="{FF2B5EF4-FFF2-40B4-BE49-F238E27FC236}">
                <a16:creationId xmlns:a16="http://schemas.microsoft.com/office/drawing/2014/main" id="{7A46F46D-21DA-49F3-AA54-629DDD4E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5686" y="309598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56" name="Graphic 35">
            <a:extLst>
              <a:ext uri="{FF2B5EF4-FFF2-40B4-BE49-F238E27FC236}">
                <a16:creationId xmlns:a16="http://schemas.microsoft.com/office/drawing/2014/main" id="{5382757C-07EB-480F-A10A-D4D83FAC0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4469" y="25906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21">
            <a:extLst>
              <a:ext uri="{FF2B5EF4-FFF2-40B4-BE49-F238E27FC236}">
                <a16:creationId xmlns:a16="http://schemas.microsoft.com/office/drawing/2014/main" id="{15EC781E-2081-4E8E-A32E-27977021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87" y="39717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12">
            <a:extLst>
              <a:ext uri="{FF2B5EF4-FFF2-40B4-BE49-F238E27FC236}">
                <a16:creationId xmlns:a16="http://schemas.microsoft.com/office/drawing/2014/main" id="{E45CEA33-B765-4B94-A30C-ED9716DE2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962" y="473528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34D6D7-609F-4243-B61C-61D545DA4097}"/>
              </a:ext>
            </a:extLst>
          </p:cNvPr>
          <p:cNvSpPr/>
          <p:nvPr/>
        </p:nvSpPr>
        <p:spPr>
          <a:xfrm>
            <a:off x="5504175" y="7355896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subnet 1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9AF57F87-5436-4AC0-B11C-6CFC1BD83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7378035"/>
            <a:ext cx="381000" cy="381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3DF06A94-9EC5-4634-A800-51EF1EA1744E}"/>
              </a:ext>
            </a:extLst>
          </p:cNvPr>
          <p:cNvSpPr/>
          <p:nvPr/>
        </p:nvSpPr>
        <p:spPr>
          <a:xfrm>
            <a:off x="10087831" y="7355896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subnet 2</a:t>
            </a:r>
          </a:p>
        </p:txBody>
      </p:sp>
      <p:sp>
        <p:nvSpPr>
          <p:cNvPr id="62" name="TextBox 18">
            <a:extLst>
              <a:ext uri="{FF2B5EF4-FFF2-40B4-BE49-F238E27FC236}">
                <a16:creationId xmlns:a16="http://schemas.microsoft.com/office/drawing/2014/main" id="{BE96A350-2746-4FBE-B7DC-29068FB46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842" y="8095723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63" name="Graphic 37">
            <a:extLst>
              <a:ext uri="{FF2B5EF4-FFF2-40B4-BE49-F238E27FC236}">
                <a16:creationId xmlns:a16="http://schemas.microsoft.com/office/drawing/2014/main" id="{4775F5EE-25F1-42E4-9E4D-372533EB5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68" y="76477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8">
            <a:extLst>
              <a:ext uri="{FF2B5EF4-FFF2-40B4-BE49-F238E27FC236}">
                <a16:creationId xmlns:a16="http://schemas.microsoft.com/office/drawing/2014/main" id="{E539C0BA-EE23-4F31-A578-88659DA8A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8340" y="8095723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65" name="Graphic 37">
            <a:extLst>
              <a:ext uri="{FF2B5EF4-FFF2-40B4-BE49-F238E27FC236}">
                <a16:creationId xmlns:a16="http://schemas.microsoft.com/office/drawing/2014/main" id="{8F44F317-6F80-494A-AC3A-92B0A4A0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166" y="76477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D310A527-55A3-4132-B105-5047C0A986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7831" y="7351126"/>
            <a:ext cx="381000" cy="381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2F48258C-7BD7-4B81-8055-B1D89140B554}"/>
              </a:ext>
            </a:extLst>
          </p:cNvPr>
          <p:cNvSpPr/>
          <p:nvPr/>
        </p:nvSpPr>
        <p:spPr>
          <a:xfrm>
            <a:off x="5504175" y="6160723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subnet 1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74FEA63-CA0A-4D3C-A6FA-C31CD94135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4175" y="6182862"/>
            <a:ext cx="381000" cy="381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56E8E82A-249D-4E64-9779-4088FCB4B842}"/>
              </a:ext>
            </a:extLst>
          </p:cNvPr>
          <p:cNvSpPr/>
          <p:nvPr/>
        </p:nvSpPr>
        <p:spPr>
          <a:xfrm>
            <a:off x="10087831" y="6160723"/>
            <a:ext cx="2600751" cy="111236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subnet 2</a:t>
            </a:r>
          </a:p>
        </p:txBody>
      </p:sp>
      <p:sp>
        <p:nvSpPr>
          <p:cNvPr id="70" name="TextBox 18">
            <a:extLst>
              <a:ext uri="{FF2B5EF4-FFF2-40B4-BE49-F238E27FC236}">
                <a16:creationId xmlns:a16="http://schemas.microsoft.com/office/drawing/2014/main" id="{719DFD3D-296D-43FF-91F9-BB271046D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7842" y="6900550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71" name="Graphic 37">
            <a:extLst>
              <a:ext uri="{FF2B5EF4-FFF2-40B4-BE49-F238E27FC236}">
                <a16:creationId xmlns:a16="http://schemas.microsoft.com/office/drawing/2014/main" id="{A699B764-78F3-44E4-9CEA-4370CFAFE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68" y="64525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8">
            <a:extLst>
              <a:ext uri="{FF2B5EF4-FFF2-40B4-BE49-F238E27FC236}">
                <a16:creationId xmlns:a16="http://schemas.microsoft.com/office/drawing/2014/main" id="{1922E95E-ED4A-4DDB-ACC1-13EE2AB21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8340" y="6900550"/>
            <a:ext cx="13428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(CNFW)</a:t>
            </a:r>
          </a:p>
        </p:txBody>
      </p:sp>
      <p:pic>
        <p:nvPicPr>
          <p:cNvPr id="73" name="Graphic 37">
            <a:extLst>
              <a:ext uri="{FF2B5EF4-FFF2-40B4-BE49-F238E27FC236}">
                <a16:creationId xmlns:a16="http://schemas.microsoft.com/office/drawing/2014/main" id="{5208549B-ADDE-41B2-A0A2-4491E74A9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166" y="645257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B60B8EE1-774C-4AA0-81B7-1FD2D1EB5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7831" y="6155953"/>
            <a:ext cx="381000" cy="381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1A7C45A6-970C-44F9-9CC3-0DB0BB70038D}"/>
              </a:ext>
            </a:extLst>
          </p:cNvPr>
          <p:cNvSpPr/>
          <p:nvPr/>
        </p:nvSpPr>
        <p:spPr>
          <a:xfrm>
            <a:off x="5396012" y="3398515"/>
            <a:ext cx="7404276" cy="168661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8996DB9D-A24E-4E41-B278-5DACABA4D3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07650" y="3395083"/>
            <a:ext cx="381000" cy="381000"/>
          </a:xfrm>
          <a:prstGeom prst="rect">
            <a:avLst/>
          </a:prstGeom>
        </p:spPr>
      </p:pic>
      <p:pic>
        <p:nvPicPr>
          <p:cNvPr id="164" name="Graphic 23">
            <a:extLst>
              <a:ext uri="{FF2B5EF4-FFF2-40B4-BE49-F238E27FC236}">
                <a16:creationId xmlns:a16="http://schemas.microsoft.com/office/drawing/2014/main" id="{8BBCE7F1-AD17-423F-BF6A-9462AAABC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2619485" y="411775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40">
            <a:extLst>
              <a:ext uri="{FF2B5EF4-FFF2-40B4-BE49-F238E27FC236}">
                <a16:creationId xmlns:a16="http://schemas.microsoft.com/office/drawing/2014/main" id="{436EEFFE-3F61-4054-B87F-86ABEBE92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860" y="4735287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B7A6085-167B-42A3-A375-8FDF79C60043}"/>
              </a:ext>
            </a:extLst>
          </p:cNvPr>
          <p:cNvCxnSpPr>
            <a:cxnSpLocks/>
            <a:stCxn id="164" idx="1"/>
            <a:endCxn id="57" idx="1"/>
          </p:cNvCxnSpPr>
          <p:nvPr/>
        </p:nvCxnSpPr>
        <p:spPr>
          <a:xfrm>
            <a:off x="3089385" y="4352700"/>
            <a:ext cx="73340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8BDE0B5-F9EB-4976-972F-42DDF7FCCD97}"/>
              </a:ext>
            </a:extLst>
          </p:cNvPr>
          <p:cNvCxnSpPr>
            <a:cxnSpLocks/>
            <a:stCxn id="57" idx="3"/>
            <a:endCxn id="22" idx="1"/>
          </p:cNvCxnSpPr>
          <p:nvPr/>
        </p:nvCxnSpPr>
        <p:spPr>
          <a:xfrm>
            <a:off x="4584787" y="4352700"/>
            <a:ext cx="4179426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reeform 26">
            <a:extLst>
              <a:ext uri="{FF2B5EF4-FFF2-40B4-BE49-F238E27FC236}">
                <a16:creationId xmlns:a16="http://schemas.microsoft.com/office/drawing/2014/main" id="{C0FB052A-F1E8-43BE-A9CB-8195DD022434}"/>
              </a:ext>
            </a:extLst>
          </p:cNvPr>
          <p:cNvSpPr/>
          <p:nvPr/>
        </p:nvSpPr>
        <p:spPr bwMode="auto">
          <a:xfrm rot="10800000">
            <a:off x="9831048" y="5533112"/>
            <a:ext cx="808345" cy="3541038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3D3C47D-C058-44D8-A02B-AECEFB6F0A5F}"/>
              </a:ext>
            </a:extLst>
          </p:cNvPr>
          <p:cNvCxnSpPr>
            <a:cxnSpLocks/>
          </p:cNvCxnSpPr>
          <p:nvPr/>
        </p:nvCxnSpPr>
        <p:spPr bwMode="auto">
          <a:xfrm>
            <a:off x="9402867" y="7303631"/>
            <a:ext cx="42818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reeform 26">
            <a:extLst>
              <a:ext uri="{FF2B5EF4-FFF2-40B4-BE49-F238E27FC236}">
                <a16:creationId xmlns:a16="http://schemas.microsoft.com/office/drawing/2014/main" id="{820295E3-085C-4F86-93A3-D1843BC232CE}"/>
              </a:ext>
            </a:extLst>
          </p:cNvPr>
          <p:cNvSpPr/>
          <p:nvPr/>
        </p:nvSpPr>
        <p:spPr bwMode="auto">
          <a:xfrm rot="10800000" flipH="1">
            <a:off x="7737868" y="5533112"/>
            <a:ext cx="643625" cy="3541038"/>
          </a:xfrm>
          <a:custGeom>
            <a:avLst/>
            <a:gdLst>
              <a:gd name="connsiteX0" fmla="*/ 0 w 622300"/>
              <a:gd name="connsiteY0" fmla="*/ 0 h 1574800"/>
              <a:gd name="connsiteX1" fmla="*/ 622300 w 622300"/>
              <a:gd name="connsiteY1" fmla="*/ 0 h 1574800"/>
              <a:gd name="connsiteX2" fmla="*/ 622300 w 622300"/>
              <a:gd name="connsiteY2" fmla="*/ 1574800 h 1574800"/>
              <a:gd name="connsiteX3" fmla="*/ 482600 w 622300"/>
              <a:gd name="connsiteY3" fmla="*/ 1574800 h 1574800"/>
              <a:gd name="connsiteX4" fmla="*/ 0 w 622300"/>
              <a:gd name="connsiteY4" fmla="*/ 15748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00" h="1574800">
                <a:moveTo>
                  <a:pt x="0" y="0"/>
                </a:moveTo>
                <a:lnTo>
                  <a:pt x="622300" y="0"/>
                </a:lnTo>
                <a:lnTo>
                  <a:pt x="622300" y="1574800"/>
                </a:lnTo>
                <a:lnTo>
                  <a:pt x="482600" y="1574800"/>
                </a:lnTo>
                <a:lnTo>
                  <a:pt x="0" y="157480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3AC9BDB-A2D4-401C-A7EA-3468F95BC128}"/>
              </a:ext>
            </a:extLst>
          </p:cNvPr>
          <p:cNvCxnSpPr>
            <a:cxnSpLocks/>
            <a:stCxn id="24" idx="1"/>
          </p:cNvCxnSpPr>
          <p:nvPr/>
        </p:nvCxnSpPr>
        <p:spPr bwMode="auto">
          <a:xfrm flipH="1">
            <a:off x="8400544" y="7303631"/>
            <a:ext cx="3638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D64FCA-83E8-4CDA-BCEE-7866241515C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831047" y="6681170"/>
            <a:ext cx="81011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8B18CDE-5155-4F0A-9492-F9DB93AA9927}"/>
              </a:ext>
            </a:extLst>
          </p:cNvPr>
          <p:cNvCxnSpPr>
            <a:cxnSpLocks/>
          </p:cNvCxnSpPr>
          <p:nvPr/>
        </p:nvCxnSpPr>
        <p:spPr>
          <a:xfrm>
            <a:off x="9809553" y="7878452"/>
            <a:ext cx="83161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8138F69-831A-4E26-A656-CAEDB540FE99}"/>
              </a:ext>
            </a:extLst>
          </p:cNvPr>
          <p:cNvCxnSpPr>
            <a:cxnSpLocks/>
          </p:cNvCxnSpPr>
          <p:nvPr/>
        </p:nvCxnSpPr>
        <p:spPr>
          <a:xfrm>
            <a:off x="7737868" y="6681170"/>
            <a:ext cx="643625" cy="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078286B-163B-4F5D-B8EE-62E8F4EA351A}"/>
              </a:ext>
            </a:extLst>
          </p:cNvPr>
          <p:cNvCxnSpPr>
            <a:cxnSpLocks/>
          </p:cNvCxnSpPr>
          <p:nvPr/>
        </p:nvCxnSpPr>
        <p:spPr>
          <a:xfrm>
            <a:off x="7737868" y="7876343"/>
            <a:ext cx="64362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18">
            <a:extLst>
              <a:ext uri="{FF2B5EF4-FFF2-40B4-BE49-F238E27FC236}">
                <a16:creationId xmlns:a16="http://schemas.microsoft.com/office/drawing/2014/main" id="{14E5FF87-3E14-4613-BB70-6FA91A50C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0280" y="9334677"/>
            <a:ext cx="1370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ElastiCache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for Redis</a:t>
            </a:r>
          </a:p>
        </p:txBody>
      </p:sp>
      <p:pic>
        <p:nvPicPr>
          <p:cNvPr id="90" name="Graphic 24">
            <a:extLst>
              <a:ext uri="{FF2B5EF4-FFF2-40B4-BE49-F238E27FC236}">
                <a16:creationId xmlns:a16="http://schemas.microsoft.com/office/drawing/2014/main" id="{FEEDA8D4-6F3D-4E13-90BD-E69C33334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685" y="887747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Graphic 19">
            <a:extLst>
              <a:ext uri="{FF2B5EF4-FFF2-40B4-BE49-F238E27FC236}">
                <a16:creationId xmlns:a16="http://schemas.microsoft.com/office/drawing/2014/main" id="{05E65095-F695-4D24-887B-35F75B39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285" y="75837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11">
            <a:extLst>
              <a:ext uri="{FF2B5EF4-FFF2-40B4-BE49-F238E27FC236}">
                <a16:creationId xmlns:a16="http://schemas.microsoft.com/office/drawing/2014/main" id="{E7B49136-55B7-4CEA-9B4C-489DC9EB6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9110" y="834735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pic>
        <p:nvPicPr>
          <p:cNvPr id="93" name="Graphic 23">
            <a:extLst>
              <a:ext uri="{FF2B5EF4-FFF2-40B4-BE49-F238E27FC236}">
                <a16:creationId xmlns:a16="http://schemas.microsoft.com/office/drawing/2014/main" id="{BC38343F-6CF9-4847-8BFB-EB0D0CF7C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87" y="69301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Box 9">
            <a:extLst>
              <a:ext uri="{FF2B5EF4-FFF2-40B4-BE49-F238E27FC236}">
                <a16:creationId xmlns:a16="http://schemas.microsoft.com/office/drawing/2014/main" id="{6BF6F1DB-54CF-4E95-94C3-785603014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9518" y="7690546"/>
            <a:ext cx="2268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EKS</a:t>
            </a:r>
          </a:p>
        </p:txBody>
      </p:sp>
      <p:pic>
        <p:nvPicPr>
          <p:cNvPr id="95" name="Graphic 23">
            <a:extLst>
              <a:ext uri="{FF2B5EF4-FFF2-40B4-BE49-F238E27FC236}">
                <a16:creationId xmlns:a16="http://schemas.microsoft.com/office/drawing/2014/main" id="{260382D6-4595-46FB-8841-203C1E39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 flipH="1">
            <a:off x="2619485" y="70761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40">
            <a:extLst>
              <a:ext uri="{FF2B5EF4-FFF2-40B4-BE49-F238E27FC236}">
                <a16:creationId xmlns:a16="http://schemas.microsoft.com/office/drawing/2014/main" id="{E48C54DB-CA2C-4CD0-8979-E82D59CB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571" y="7671857"/>
            <a:ext cx="12437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74CF33-D6CF-4D87-87E3-263FC5C0A0A0}"/>
              </a:ext>
            </a:extLst>
          </p:cNvPr>
          <p:cNvCxnSpPr>
            <a:cxnSpLocks/>
            <a:stCxn id="95" idx="1"/>
            <a:endCxn id="93" idx="1"/>
          </p:cNvCxnSpPr>
          <p:nvPr/>
        </p:nvCxnSpPr>
        <p:spPr>
          <a:xfrm>
            <a:off x="3089385" y="7311134"/>
            <a:ext cx="73340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2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326</Words>
  <Application>Microsoft Office PowerPoint</Application>
  <PresentationFormat>Custom</PresentationFormat>
  <Paragraphs>136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22</cp:revision>
  <dcterms:created xsi:type="dcterms:W3CDTF">2022-02-22T19:23:48Z</dcterms:created>
  <dcterms:modified xsi:type="dcterms:W3CDTF">2022-02-22T20:55:21Z</dcterms:modified>
</cp:coreProperties>
</file>