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268B-0C5F-4365-A775-49059CE09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955FD-C5E8-4B71-B819-4A0AFBFB3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DA3C-825D-44B3-A323-A4E136FE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4284-1A2A-4CDF-8404-0502342C2BE5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B7CDB-B952-42F8-971F-AC6E12A2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A674F-1D7D-4D6F-916F-C371ACBB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5C94-99EB-46AE-B815-C33D83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0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40F6-1ADF-40FB-A710-3D259283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3047B-F8A2-4611-A040-3508F2C26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5242F-A547-4319-8596-C0B10911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4284-1A2A-4CDF-8404-0502342C2BE5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5A256-AB43-47A9-A16B-544B7F2B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710D-FF53-422C-80F8-3597CBA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5C94-99EB-46AE-B815-C33D83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0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573A5-5D27-43A7-A255-A26B6BCA1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3D6B5-7171-4599-B533-18EB860C9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4AA2F-691A-43EE-AF1E-F0D514C7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4284-1A2A-4CDF-8404-0502342C2BE5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2B330-8672-4016-B0DD-C7B4B76E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36921-302F-4F96-8F8D-8917EDAE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5C94-99EB-46AE-B815-C33D83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230A-7EE4-42B5-8669-02D0844A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17-FC26-4EE1-80A1-A57C9B68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B4F7-C404-496C-BAD1-1C81A4E9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4284-1A2A-4CDF-8404-0502342C2BE5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9C4FB-7ECD-4971-A682-B887FD8A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1114E-5672-48FF-929A-EBA7E9F6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5C94-99EB-46AE-B815-C33D83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1788-EB7D-4323-ACD6-C26BF478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F16DE-D834-4C8C-93C2-54B8824E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740A7-4E20-4E70-A4FD-5FF3AA4C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4284-1A2A-4CDF-8404-0502342C2BE5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79D2-6747-480B-ABA8-92D18993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1A57-A011-4898-8ED2-C5D27347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5C94-99EB-46AE-B815-C33D83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A047-3485-44D7-AD3C-BCF5AE19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3985-C38D-4C07-B979-E4257CB2D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7DAD8-0E4A-495C-8AF0-1D3DB1AF4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A9EAC-1B39-4FD4-9F55-F33C68A6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4284-1A2A-4CDF-8404-0502342C2BE5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8FA65-736B-4ADD-A664-862DC1C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558A3-8495-4EE0-B6AB-7251F45A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5C94-99EB-46AE-B815-C33D83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289A-DEB1-4DEC-967C-33D98CFC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20EE5-CF7A-4D30-81A8-93FB7EF2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614A-D9BC-48BC-A585-67657D783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CB73D-329A-4369-9EBF-9B5C763A0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80D4F-1704-4D24-BB28-3A1D19289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633D7-F63D-4EE6-A928-B449C058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4284-1A2A-4CDF-8404-0502342C2BE5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EB01D-C11E-4DB7-8916-A03DD69F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40823-BB6D-447E-BB0E-C58C2D4F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5C94-99EB-46AE-B815-C33D83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1FC1-4CEA-485F-BCB0-C92FE5D6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28AE5-91D7-4778-8BF3-80790CB6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4284-1A2A-4CDF-8404-0502342C2BE5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FA99-9067-474F-8C8D-83016A8C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32C70-A8F2-4DEA-BF8E-8142711B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5C94-99EB-46AE-B815-C33D83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2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E42BA-7C04-4D9B-9AFC-1786799B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4284-1A2A-4CDF-8404-0502342C2BE5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6ADA7-36C4-4ED3-A8E8-90FC453B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4864-6747-4814-A3AA-031264B1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5C94-99EB-46AE-B815-C33D83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2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4B45-CA15-48BC-8E7D-DAF6AFC2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B984-D4F9-418A-8275-DA6CEFB9A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BE312-2107-4361-B2BE-9ACF58FB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E99F9-6E8E-4D1A-913B-3EC5CBA6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4284-1A2A-4CDF-8404-0502342C2BE5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1C6D9-B877-4046-9A0C-85003790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B9D1A-FE21-4035-BE5F-E1016862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5C94-99EB-46AE-B815-C33D83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96FE-10B2-4717-93DC-FDFA3270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C897-093F-4DF2-9BC1-A846FD43A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FF954-B670-41CB-9D05-722C6C19B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6C562-2723-4278-8644-48ACE286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4284-1A2A-4CDF-8404-0502342C2BE5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ACFB-4F17-484D-9B5A-FCC0DB9C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027CA-8C34-48CC-A90A-7C5042E9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5C94-99EB-46AE-B815-C33D83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14276-1905-4893-BE07-F0F34865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3B2B4-8999-4F40-8E2A-62226AB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1BA9A-6E6C-4CA7-8759-6EC7E85F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4284-1A2A-4CDF-8404-0502342C2BE5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1A1C5-7686-4255-8F6A-77AC12765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08724-4A6C-4206-8AB7-67359F7FC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15C94-99EB-46AE-B815-C33D8307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1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4F1AE-E10D-436B-85A8-79C1F2AD086B}"/>
              </a:ext>
            </a:extLst>
          </p:cNvPr>
          <p:cNvSpPr/>
          <p:nvPr/>
        </p:nvSpPr>
        <p:spPr>
          <a:xfrm>
            <a:off x="6880819" y="4013642"/>
            <a:ext cx="2030218" cy="6007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5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6A387-AC50-497D-A292-103A8141461F}"/>
              </a:ext>
            </a:extLst>
          </p:cNvPr>
          <p:cNvSpPr/>
          <p:nvPr/>
        </p:nvSpPr>
        <p:spPr>
          <a:xfrm>
            <a:off x="3423190" y="4664635"/>
            <a:ext cx="2030218" cy="6007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5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BC6F0-8D4D-4170-8390-6ACB4C6A29CF}"/>
              </a:ext>
            </a:extLst>
          </p:cNvPr>
          <p:cNvSpPr/>
          <p:nvPr/>
        </p:nvSpPr>
        <p:spPr>
          <a:xfrm>
            <a:off x="3427245" y="4017221"/>
            <a:ext cx="2030218" cy="6007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5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C533A-728B-4A47-96E3-A2A6D53C18E4}"/>
              </a:ext>
            </a:extLst>
          </p:cNvPr>
          <p:cNvSpPr/>
          <p:nvPr/>
        </p:nvSpPr>
        <p:spPr>
          <a:xfrm>
            <a:off x="6886159" y="1735162"/>
            <a:ext cx="2022826" cy="156883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593C92-9D17-43C2-8EE3-980CD862905A}"/>
              </a:ext>
            </a:extLst>
          </p:cNvPr>
          <p:cNvSpPr/>
          <p:nvPr/>
        </p:nvSpPr>
        <p:spPr bwMode="auto">
          <a:xfrm>
            <a:off x="2159471" y="1298820"/>
            <a:ext cx="8079688" cy="449668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12">
            <a:extLst>
              <a:ext uri="{FF2B5EF4-FFF2-40B4-BE49-F238E27FC236}">
                <a16:creationId xmlns:a16="http://schemas.microsoft.com/office/drawing/2014/main" id="{4C7A35D9-9CFD-401A-9549-908CDBC72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71" y="1293008"/>
            <a:ext cx="169851" cy="16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22B8F6-1773-46E1-B3AB-1F2A2C518120}"/>
              </a:ext>
            </a:extLst>
          </p:cNvPr>
          <p:cNvSpPr/>
          <p:nvPr/>
        </p:nvSpPr>
        <p:spPr>
          <a:xfrm>
            <a:off x="2988181" y="1660018"/>
            <a:ext cx="6340446" cy="3824493"/>
          </a:xfrm>
          <a:prstGeom prst="rect">
            <a:avLst/>
          </a:prstGeom>
          <a:noFill/>
          <a:ln w="12700">
            <a:solidFill>
              <a:srgbClr val="1E8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C5E97780-5AE7-491E-8727-94A5BA5F9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489" y="1650238"/>
            <a:ext cx="5647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238815"/>
                </a:solidFill>
                <a:latin typeface="CiscoSans" panose="020B0503020201020303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800" dirty="0">
              <a:solidFill>
                <a:srgbClr val="238815"/>
              </a:solidFill>
              <a:latin typeface="CiscoSans" panose="020B0503020201020303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28">
            <a:extLst>
              <a:ext uri="{FF2B5EF4-FFF2-40B4-BE49-F238E27FC236}">
                <a16:creationId xmlns:a16="http://schemas.microsoft.com/office/drawing/2014/main" id="{7CDEF596-5460-4E07-9892-ED09BE232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686" y="1657059"/>
            <a:ext cx="167029" cy="1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7ADEF86-3B8D-4002-9DFA-9E0085314432}"/>
              </a:ext>
            </a:extLst>
          </p:cNvPr>
          <p:cNvSpPr/>
          <p:nvPr/>
        </p:nvSpPr>
        <p:spPr>
          <a:xfrm>
            <a:off x="3332185" y="1462859"/>
            <a:ext cx="2243900" cy="42080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8D40A3CA-BEB8-4736-A0FE-41737FDDB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617" y="1469372"/>
            <a:ext cx="2238468" cy="21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5B9CD5"/>
                </a:solidFill>
                <a:latin typeface="CiscoSans" panose="020B0503020201020303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5" name="Graphic 6">
            <a:extLst>
              <a:ext uri="{FF2B5EF4-FFF2-40B4-BE49-F238E27FC236}">
                <a16:creationId xmlns:a16="http://schemas.microsoft.com/office/drawing/2014/main" id="{0173A80D-DBEA-4833-A9D7-7270995C5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10500753" y="5201047"/>
            <a:ext cx="387344" cy="38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3">
            <a:extLst>
              <a:ext uri="{FF2B5EF4-FFF2-40B4-BE49-F238E27FC236}">
                <a16:creationId xmlns:a16="http://schemas.microsoft.com/office/drawing/2014/main" id="{1B34E0F7-1C34-4E44-BA6C-384B25F9C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118" y="4546718"/>
            <a:ext cx="350573" cy="35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BAEAB4-F459-4ACA-81B7-EF428518C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7670" y="4835328"/>
            <a:ext cx="15065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Amazon EKS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Elbow Connector 20">
            <a:extLst>
              <a:ext uri="{FF2B5EF4-FFF2-40B4-BE49-F238E27FC236}">
                <a16:creationId xmlns:a16="http://schemas.microsoft.com/office/drawing/2014/main" id="{B1A897EC-94CF-4636-85F8-4FE527A40D6F}"/>
              </a:ext>
            </a:extLst>
          </p:cNvPr>
          <p:cNvCxnSpPr>
            <a:stCxn id="15" idx="0"/>
            <a:endCxn id="16" idx="3"/>
          </p:cNvCxnSpPr>
          <p:nvPr/>
        </p:nvCxnSpPr>
        <p:spPr>
          <a:xfrm rot="16200000" flipV="1">
            <a:off x="10079037" y="4585659"/>
            <a:ext cx="479042" cy="751734"/>
          </a:xfrm>
          <a:prstGeom prst="bentConnector2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9">
            <a:extLst>
              <a:ext uri="{FF2B5EF4-FFF2-40B4-BE49-F238E27FC236}">
                <a16:creationId xmlns:a16="http://schemas.microsoft.com/office/drawing/2014/main" id="{BB1DE934-430B-493C-A172-A0E3B37AD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607" y="1468763"/>
            <a:ext cx="224390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5B9CD5"/>
                </a:solidFill>
                <a:latin typeface="CiscoSans" panose="020B0503020201020303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20" name="Graphic 21">
            <a:extLst>
              <a:ext uri="{FF2B5EF4-FFF2-40B4-BE49-F238E27FC236}">
                <a16:creationId xmlns:a16="http://schemas.microsoft.com/office/drawing/2014/main" id="{5BA248DC-1F1B-40E6-B0C7-FE28E6C7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800" y="2247487"/>
            <a:ext cx="344970" cy="34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566A9B-CAA8-456C-87EE-76E740DF5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6925" y="2560575"/>
            <a:ext cx="15065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Amazon Route53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23">
            <a:extLst>
              <a:ext uri="{FF2B5EF4-FFF2-40B4-BE49-F238E27FC236}">
                <a16:creationId xmlns:a16="http://schemas.microsoft.com/office/drawing/2014/main" id="{8C31C39D-ABA3-4F86-9B67-486401416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622" y="1736479"/>
            <a:ext cx="215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A62BA2C-0685-4F9E-B528-F84149A11CB1}"/>
              </a:ext>
            </a:extLst>
          </p:cNvPr>
          <p:cNvSpPr/>
          <p:nvPr/>
        </p:nvSpPr>
        <p:spPr>
          <a:xfrm>
            <a:off x="3434637" y="1739042"/>
            <a:ext cx="2022826" cy="156495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71B3C3-CE0F-4956-BA9D-2D76D74742A6}"/>
              </a:ext>
            </a:extLst>
          </p:cNvPr>
          <p:cNvSpPr/>
          <p:nvPr/>
        </p:nvSpPr>
        <p:spPr>
          <a:xfrm>
            <a:off x="3427245" y="3364005"/>
            <a:ext cx="2030218" cy="6007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5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23">
            <a:extLst>
              <a:ext uri="{FF2B5EF4-FFF2-40B4-BE49-F238E27FC236}">
                <a16:creationId xmlns:a16="http://schemas.microsoft.com/office/drawing/2014/main" id="{1EC6FFE9-09FC-4072-ADEF-57EFC450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25" y="3362309"/>
            <a:ext cx="215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26B99E-9802-4440-BFB8-090F65977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487" y="2526006"/>
            <a:ext cx="1506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SFCN 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Control Point (CP)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23">
            <a:extLst>
              <a:ext uri="{FF2B5EF4-FFF2-40B4-BE49-F238E27FC236}">
                <a16:creationId xmlns:a16="http://schemas.microsoft.com/office/drawing/2014/main" id="{1F8085A2-348A-4C4B-9C90-0D8E574B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387" y="1742097"/>
            <a:ext cx="215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B640797-0122-42FF-A9C6-752C60A9BA30}"/>
              </a:ext>
            </a:extLst>
          </p:cNvPr>
          <p:cNvSpPr/>
          <p:nvPr/>
        </p:nvSpPr>
        <p:spPr bwMode="auto">
          <a:xfrm>
            <a:off x="3379281" y="2247487"/>
            <a:ext cx="5579050" cy="56691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</p:txBody>
      </p:sp>
      <p:pic>
        <p:nvPicPr>
          <p:cNvPr id="29" name="Graphic 11">
            <a:extLst>
              <a:ext uri="{FF2B5EF4-FFF2-40B4-BE49-F238E27FC236}">
                <a16:creationId xmlns:a16="http://schemas.microsoft.com/office/drawing/2014/main" id="{F5BDA6A3-5879-4F8F-8E5C-419A51D54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094" y="2237163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23">
            <a:extLst>
              <a:ext uri="{FF2B5EF4-FFF2-40B4-BE49-F238E27FC236}">
                <a16:creationId xmlns:a16="http://schemas.microsoft.com/office/drawing/2014/main" id="{851388E7-BB9A-4B17-BC48-5A2D1A94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11" y="4012461"/>
            <a:ext cx="215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23">
            <a:extLst>
              <a:ext uri="{FF2B5EF4-FFF2-40B4-BE49-F238E27FC236}">
                <a16:creationId xmlns:a16="http://schemas.microsoft.com/office/drawing/2014/main" id="{BEE37FBF-06CC-401F-BC4F-2E641391B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55" y="4670906"/>
            <a:ext cx="215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121D626-226F-40DA-BA8E-2AC9298111C7}"/>
              </a:ext>
            </a:extLst>
          </p:cNvPr>
          <p:cNvSpPr/>
          <p:nvPr/>
        </p:nvSpPr>
        <p:spPr bwMode="auto">
          <a:xfrm>
            <a:off x="3382231" y="2866762"/>
            <a:ext cx="5579051" cy="248030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</p:txBody>
      </p:sp>
      <p:pic>
        <p:nvPicPr>
          <p:cNvPr id="33" name="Graphic 11">
            <a:extLst>
              <a:ext uri="{FF2B5EF4-FFF2-40B4-BE49-F238E27FC236}">
                <a16:creationId xmlns:a16="http://schemas.microsoft.com/office/drawing/2014/main" id="{69A5B835-4515-43AE-89DC-7FD04DB9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094" y="2863606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19">
            <a:extLst>
              <a:ext uri="{FF2B5EF4-FFF2-40B4-BE49-F238E27FC236}">
                <a16:creationId xmlns:a16="http://schemas.microsoft.com/office/drawing/2014/main" id="{59E36207-5271-4D9E-AE47-2E51518A2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828" y="3813264"/>
            <a:ext cx="328551" cy="32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21">
            <a:extLst>
              <a:ext uri="{FF2B5EF4-FFF2-40B4-BE49-F238E27FC236}">
                <a16:creationId xmlns:a16="http://schemas.microsoft.com/office/drawing/2014/main" id="{CA43AC06-3D54-44F0-84EB-0300B7A05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84" y="3817295"/>
            <a:ext cx="333431" cy="33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711B315-97D3-4362-84A0-4B0439ABD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0536" y="4090641"/>
            <a:ext cx="1506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ElastiCache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6">
            <a:extLst>
              <a:ext uri="{FF2B5EF4-FFF2-40B4-BE49-F238E27FC236}">
                <a16:creationId xmlns:a16="http://schemas.microsoft.com/office/drawing/2014/main" id="{2BDAC309-FBFC-46A8-B577-14B44969F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10503218" y="3424829"/>
            <a:ext cx="387344" cy="38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7">
            <a:extLst>
              <a:ext uri="{FF2B5EF4-FFF2-40B4-BE49-F238E27FC236}">
                <a16:creationId xmlns:a16="http://schemas.microsoft.com/office/drawing/2014/main" id="{76B65530-6E98-41C9-8485-863A50902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247" y="2102719"/>
            <a:ext cx="123476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9" name="Graphic 35">
            <a:extLst>
              <a:ext uri="{FF2B5EF4-FFF2-40B4-BE49-F238E27FC236}">
                <a16:creationId xmlns:a16="http://schemas.microsoft.com/office/drawing/2014/main" id="{EF6ACA72-C8E8-48FF-A398-3A3606C4C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707" y="1838423"/>
            <a:ext cx="308706" cy="30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7">
            <a:extLst>
              <a:ext uri="{FF2B5EF4-FFF2-40B4-BE49-F238E27FC236}">
                <a16:creationId xmlns:a16="http://schemas.microsoft.com/office/drawing/2014/main" id="{48D86E83-BFDA-4FA8-918B-22F4E71C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5396" y="2078726"/>
            <a:ext cx="123476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27B03C-8952-478A-A648-72961B660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6457" y="3088549"/>
            <a:ext cx="15065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D8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  <a:endParaRPr lang="en-US" altLang="en-US" sz="1200" dirty="0">
              <a:solidFill>
                <a:srgbClr val="D865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1BD795-9C63-42FD-A782-C9AD76D0F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705" y="2464017"/>
            <a:ext cx="15065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D8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  <a:endParaRPr lang="en-US" altLang="en-US" sz="1200" dirty="0">
              <a:solidFill>
                <a:srgbClr val="D865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F4B8A-D64A-456C-9931-3CCCB250E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578" y="4024745"/>
            <a:ext cx="943825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650" dirty="0">
                <a:solidFill>
                  <a:srgbClr val="238815"/>
                </a:solidFill>
              </a:rPr>
              <a:t>OutsideSubnet1</a:t>
            </a:r>
            <a:endParaRPr lang="en-US" altLang="en-US" sz="650" dirty="0">
              <a:solidFill>
                <a:srgbClr val="2388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C36B69-1800-45A0-9893-2C35B5879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23" y="4686979"/>
            <a:ext cx="943825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650" dirty="0">
                <a:solidFill>
                  <a:srgbClr val="238815"/>
                </a:solidFill>
              </a:rPr>
              <a:t>InsideSubnet1</a:t>
            </a:r>
            <a:endParaRPr lang="en-US" altLang="en-US" sz="650" dirty="0">
              <a:solidFill>
                <a:srgbClr val="2388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8A14D5-04AE-466B-98E4-47529D2BE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6825" y="3383297"/>
            <a:ext cx="943825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650" dirty="0">
                <a:solidFill>
                  <a:srgbClr val="238815"/>
                </a:solidFill>
              </a:rPr>
              <a:t>MgmtSubnet1</a:t>
            </a:r>
            <a:endParaRPr lang="en-US" altLang="en-US" sz="650" dirty="0">
              <a:solidFill>
                <a:srgbClr val="2388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9DD4DE-E520-43CC-9D38-C6A980495AF0}"/>
              </a:ext>
            </a:extLst>
          </p:cNvPr>
          <p:cNvSpPr/>
          <p:nvPr/>
        </p:nvSpPr>
        <p:spPr>
          <a:xfrm>
            <a:off x="6775622" y="1461229"/>
            <a:ext cx="2243900" cy="420808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35">
            <a:extLst>
              <a:ext uri="{FF2B5EF4-FFF2-40B4-BE49-F238E27FC236}">
                <a16:creationId xmlns:a16="http://schemas.microsoft.com/office/drawing/2014/main" id="{7D2050DD-4C93-4C2F-8904-B25D6FCF2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56" y="1845496"/>
            <a:ext cx="308706" cy="30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8C80C58-AAA1-44D4-B2F8-7D81929098A1}"/>
              </a:ext>
            </a:extLst>
          </p:cNvPr>
          <p:cNvSpPr/>
          <p:nvPr/>
        </p:nvSpPr>
        <p:spPr>
          <a:xfrm>
            <a:off x="6876986" y="4652448"/>
            <a:ext cx="2030218" cy="6007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5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FFA080-AB94-4B9A-93F2-B63726EBD9FC}"/>
              </a:ext>
            </a:extLst>
          </p:cNvPr>
          <p:cNvSpPr/>
          <p:nvPr/>
        </p:nvSpPr>
        <p:spPr>
          <a:xfrm>
            <a:off x="6881041" y="3351818"/>
            <a:ext cx="2030218" cy="6007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5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215D2F-1FF6-4B0A-8BEE-CF48B07F7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371" y="4007134"/>
            <a:ext cx="943825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650" dirty="0">
                <a:solidFill>
                  <a:srgbClr val="238815"/>
                </a:solidFill>
              </a:rPr>
              <a:t>OutsideSubnet2</a:t>
            </a:r>
            <a:endParaRPr lang="en-US" altLang="en-US" sz="650" dirty="0">
              <a:solidFill>
                <a:srgbClr val="2388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784F9F-8702-4FCC-94E6-A8F70F80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950" y="4660353"/>
            <a:ext cx="943825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650" dirty="0">
                <a:solidFill>
                  <a:srgbClr val="238815"/>
                </a:solidFill>
              </a:rPr>
              <a:t>InsideSubnet2</a:t>
            </a:r>
            <a:endParaRPr lang="en-US" altLang="en-US" sz="650" dirty="0">
              <a:solidFill>
                <a:srgbClr val="2388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1C0250-3EEB-4624-BE9F-28D552935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009" y="3360430"/>
            <a:ext cx="943825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650" dirty="0">
                <a:solidFill>
                  <a:srgbClr val="238815"/>
                </a:solidFill>
              </a:rPr>
              <a:t>MgmtSubnet2</a:t>
            </a:r>
            <a:endParaRPr lang="en-US" altLang="en-US" sz="650" dirty="0">
              <a:solidFill>
                <a:srgbClr val="2388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23">
            <a:extLst>
              <a:ext uri="{FF2B5EF4-FFF2-40B4-BE49-F238E27FC236}">
                <a16:creationId xmlns:a16="http://schemas.microsoft.com/office/drawing/2014/main" id="{4950B0CD-A9CB-42C1-81AE-3D440BA6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186" y="3360213"/>
            <a:ext cx="215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3">
            <a:extLst>
              <a:ext uri="{FF2B5EF4-FFF2-40B4-BE49-F238E27FC236}">
                <a16:creationId xmlns:a16="http://schemas.microsoft.com/office/drawing/2014/main" id="{55E5A39C-2D6A-4440-9FA8-6F9095524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88" y="4016854"/>
            <a:ext cx="215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23">
            <a:extLst>
              <a:ext uri="{FF2B5EF4-FFF2-40B4-BE49-F238E27FC236}">
                <a16:creationId xmlns:a16="http://schemas.microsoft.com/office/drawing/2014/main" id="{650B172E-4FC3-40FE-B984-2D776AFE9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19" y="4652448"/>
            <a:ext cx="215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37">
            <a:extLst>
              <a:ext uri="{FF2B5EF4-FFF2-40B4-BE49-F238E27FC236}">
                <a16:creationId xmlns:a16="http://schemas.microsoft.com/office/drawing/2014/main" id="{AF495DB3-719A-4818-8DA7-C693F9BE2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395" y="2948258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1D3C4C2-90C4-43C0-9BF5-92C061816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427" y="2904883"/>
            <a:ext cx="662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ENI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(CNFW)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BEB35F-C0B2-4522-A42C-FFD9C2E3860B}"/>
              </a:ext>
            </a:extLst>
          </p:cNvPr>
          <p:cNvGrpSpPr/>
          <p:nvPr/>
        </p:nvGrpSpPr>
        <p:grpSpPr>
          <a:xfrm>
            <a:off x="4585427" y="3579514"/>
            <a:ext cx="780668" cy="338554"/>
            <a:chOff x="2596617" y="2301185"/>
            <a:chExt cx="780668" cy="338554"/>
          </a:xfrm>
        </p:grpSpPr>
        <p:pic>
          <p:nvPicPr>
            <p:cNvPr id="59" name="Graphic 37">
              <a:extLst>
                <a:ext uri="{FF2B5EF4-FFF2-40B4-BE49-F238E27FC236}">
                  <a16:creationId xmlns:a16="http://schemas.microsoft.com/office/drawing/2014/main" id="{D3B9FE0F-643D-4BA2-80B8-6A45172FCE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585" y="2344560"/>
              <a:ext cx="2667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6C738D5-098A-4D53-B7D6-8D42EF635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617" y="2301185"/>
              <a:ext cx="6624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(CNFW)</a:t>
              </a:r>
              <a:endParaRPr lang="en-US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68DE083-935D-455A-AA9A-226F52133D9B}"/>
              </a:ext>
            </a:extLst>
          </p:cNvPr>
          <p:cNvGrpSpPr/>
          <p:nvPr/>
        </p:nvGrpSpPr>
        <p:grpSpPr>
          <a:xfrm>
            <a:off x="4596670" y="4188102"/>
            <a:ext cx="780668" cy="338554"/>
            <a:chOff x="2592140" y="2956895"/>
            <a:chExt cx="780668" cy="338554"/>
          </a:xfrm>
        </p:grpSpPr>
        <p:pic>
          <p:nvPicPr>
            <p:cNvPr id="62" name="Graphic 37">
              <a:extLst>
                <a:ext uri="{FF2B5EF4-FFF2-40B4-BE49-F238E27FC236}">
                  <a16:creationId xmlns:a16="http://schemas.microsoft.com/office/drawing/2014/main" id="{DB78BAF5-F0AC-4CDD-89A3-3C99CC947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108" y="3000270"/>
              <a:ext cx="2667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0B31B0-A096-4EE0-BFDD-65D8760E6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140" y="2956895"/>
              <a:ext cx="6624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(CNFW)</a:t>
              </a:r>
              <a:endParaRPr lang="en-US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7011BE-E7AC-44C5-B349-BCBA81470C1E}"/>
              </a:ext>
            </a:extLst>
          </p:cNvPr>
          <p:cNvGrpSpPr/>
          <p:nvPr/>
        </p:nvGrpSpPr>
        <p:grpSpPr>
          <a:xfrm>
            <a:off x="6969426" y="2917637"/>
            <a:ext cx="797851" cy="338554"/>
            <a:chOff x="4983431" y="1731167"/>
            <a:chExt cx="797851" cy="338554"/>
          </a:xfrm>
        </p:grpSpPr>
        <p:pic>
          <p:nvPicPr>
            <p:cNvPr id="65" name="Graphic 37">
              <a:extLst>
                <a:ext uri="{FF2B5EF4-FFF2-40B4-BE49-F238E27FC236}">
                  <a16:creationId xmlns:a16="http://schemas.microsoft.com/office/drawing/2014/main" id="{2E65520D-543C-4F35-A4E0-B13141DC7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431" y="1768729"/>
              <a:ext cx="2667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9BF956F-BDF0-4DD5-BAEE-846105C9F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8832" y="1731167"/>
              <a:ext cx="6624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(CNFW)</a:t>
              </a:r>
              <a:endParaRPr lang="en-US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8A13BCC-A168-45A8-8670-0B78617A92E1}"/>
              </a:ext>
            </a:extLst>
          </p:cNvPr>
          <p:cNvGrpSpPr/>
          <p:nvPr/>
        </p:nvGrpSpPr>
        <p:grpSpPr>
          <a:xfrm>
            <a:off x="6969425" y="3581680"/>
            <a:ext cx="797851" cy="338554"/>
            <a:chOff x="4983431" y="1731167"/>
            <a:chExt cx="797851" cy="338554"/>
          </a:xfrm>
        </p:grpSpPr>
        <p:pic>
          <p:nvPicPr>
            <p:cNvPr id="68" name="Graphic 37">
              <a:extLst>
                <a:ext uri="{FF2B5EF4-FFF2-40B4-BE49-F238E27FC236}">
                  <a16:creationId xmlns:a16="http://schemas.microsoft.com/office/drawing/2014/main" id="{DAAF7D3B-3C22-4204-85F8-1E9B27E14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431" y="1768729"/>
              <a:ext cx="2667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341435-1037-4C56-90D4-15E4097E4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8832" y="1731167"/>
              <a:ext cx="6624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(CNFW)</a:t>
              </a:r>
              <a:endParaRPr lang="en-US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45B5CF-2C5E-40C9-B538-E84549CC7511}"/>
              </a:ext>
            </a:extLst>
          </p:cNvPr>
          <p:cNvGrpSpPr/>
          <p:nvPr/>
        </p:nvGrpSpPr>
        <p:grpSpPr>
          <a:xfrm>
            <a:off x="6968071" y="4207142"/>
            <a:ext cx="797851" cy="338554"/>
            <a:chOff x="4983431" y="1731167"/>
            <a:chExt cx="797851" cy="338554"/>
          </a:xfrm>
        </p:grpSpPr>
        <p:pic>
          <p:nvPicPr>
            <p:cNvPr id="71" name="Graphic 37">
              <a:extLst>
                <a:ext uri="{FF2B5EF4-FFF2-40B4-BE49-F238E27FC236}">
                  <a16:creationId xmlns:a16="http://schemas.microsoft.com/office/drawing/2014/main" id="{9844C0B6-E12E-488A-8739-10DBCB5F27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431" y="1768729"/>
              <a:ext cx="2667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A528EF-85C5-425D-9A07-9BD69B7AE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8832" y="1731167"/>
              <a:ext cx="6624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(CNFW)</a:t>
              </a:r>
              <a:endParaRPr lang="en-US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685AB6-4E02-49F0-9FDB-A849662332F5}"/>
              </a:ext>
            </a:extLst>
          </p:cNvPr>
          <p:cNvGrpSpPr/>
          <p:nvPr/>
        </p:nvGrpSpPr>
        <p:grpSpPr>
          <a:xfrm>
            <a:off x="6965602" y="4862493"/>
            <a:ext cx="797851" cy="338554"/>
            <a:chOff x="4983431" y="1731167"/>
            <a:chExt cx="797851" cy="338554"/>
          </a:xfrm>
        </p:grpSpPr>
        <p:pic>
          <p:nvPicPr>
            <p:cNvPr id="74" name="Graphic 37">
              <a:extLst>
                <a:ext uri="{FF2B5EF4-FFF2-40B4-BE49-F238E27FC236}">
                  <a16:creationId xmlns:a16="http://schemas.microsoft.com/office/drawing/2014/main" id="{B0744C00-BA7E-4CEC-90D2-55A58728E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431" y="1768729"/>
              <a:ext cx="2667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7769B1-7836-4E2C-947F-E718FD3EE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8832" y="1731167"/>
              <a:ext cx="6624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(CNFW)</a:t>
              </a:r>
              <a:endParaRPr lang="en-US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27F703C-5480-4F17-BB2D-DE28A6C08400}"/>
              </a:ext>
            </a:extLst>
          </p:cNvPr>
          <p:cNvGrpSpPr/>
          <p:nvPr/>
        </p:nvGrpSpPr>
        <p:grpSpPr>
          <a:xfrm>
            <a:off x="4600078" y="4849060"/>
            <a:ext cx="780668" cy="338554"/>
            <a:chOff x="2592140" y="2956895"/>
            <a:chExt cx="780668" cy="338554"/>
          </a:xfrm>
        </p:grpSpPr>
        <p:pic>
          <p:nvPicPr>
            <p:cNvPr id="77" name="Graphic 37">
              <a:extLst>
                <a:ext uri="{FF2B5EF4-FFF2-40B4-BE49-F238E27FC236}">
                  <a16:creationId xmlns:a16="http://schemas.microsoft.com/office/drawing/2014/main" id="{989146C7-29C8-4791-94AA-255D6DA23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108" y="3000270"/>
              <a:ext cx="2667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BF0E17E-1933-4EAF-BA8D-5898BF4AE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140" y="2956895"/>
              <a:ext cx="6624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(CNFW)</a:t>
              </a:r>
              <a:endParaRPr lang="en-US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Elbow Connector 47">
            <a:extLst>
              <a:ext uri="{FF2B5EF4-FFF2-40B4-BE49-F238E27FC236}">
                <a16:creationId xmlns:a16="http://schemas.microsoft.com/office/drawing/2014/main" id="{E5868F48-1138-40DB-B046-CD08F3B7F785}"/>
              </a:ext>
            </a:extLst>
          </p:cNvPr>
          <p:cNvCxnSpPr>
            <a:cxnSpLocks/>
          </p:cNvCxnSpPr>
          <p:nvPr/>
        </p:nvCxnSpPr>
        <p:spPr>
          <a:xfrm rot="10800000">
            <a:off x="5368264" y="3089358"/>
            <a:ext cx="727736" cy="679283"/>
          </a:xfrm>
          <a:prstGeom prst="bentConnector3">
            <a:avLst>
              <a:gd name="adj1" fmla="val -4306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51">
            <a:extLst>
              <a:ext uri="{FF2B5EF4-FFF2-40B4-BE49-F238E27FC236}">
                <a16:creationId xmlns:a16="http://schemas.microsoft.com/office/drawing/2014/main" id="{0EBC21A4-8D0C-4686-8423-682AA6DD5DD1}"/>
              </a:ext>
            </a:extLst>
          </p:cNvPr>
          <p:cNvCxnSpPr>
            <a:endCxn id="68" idx="1"/>
          </p:cNvCxnSpPr>
          <p:nvPr/>
        </p:nvCxnSpPr>
        <p:spPr>
          <a:xfrm flipV="1">
            <a:off x="6365503" y="3752592"/>
            <a:ext cx="603922" cy="165476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212">
            <a:extLst>
              <a:ext uri="{FF2B5EF4-FFF2-40B4-BE49-F238E27FC236}">
                <a16:creationId xmlns:a16="http://schemas.microsoft.com/office/drawing/2014/main" id="{8CE2DA5F-AE6C-4269-9B8C-DF6B1E6E7579}"/>
              </a:ext>
            </a:extLst>
          </p:cNvPr>
          <p:cNvCxnSpPr>
            <a:cxnSpLocks/>
            <a:endCxn id="59" idx="3"/>
          </p:cNvCxnSpPr>
          <p:nvPr/>
        </p:nvCxnSpPr>
        <p:spPr>
          <a:xfrm rot="10800000">
            <a:off x="5366096" y="3756239"/>
            <a:ext cx="652577" cy="143130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57">
            <a:extLst>
              <a:ext uri="{FF2B5EF4-FFF2-40B4-BE49-F238E27FC236}">
                <a16:creationId xmlns:a16="http://schemas.microsoft.com/office/drawing/2014/main" id="{0A9672B8-B24B-40E5-81F9-E06A47F71755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6358542" y="4211139"/>
            <a:ext cx="609529" cy="166915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213">
            <a:extLst>
              <a:ext uri="{FF2B5EF4-FFF2-40B4-BE49-F238E27FC236}">
                <a16:creationId xmlns:a16="http://schemas.microsoft.com/office/drawing/2014/main" id="{097D2FBB-77BA-48AB-8CDB-D10BD4918B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69590" y="4225201"/>
            <a:ext cx="692741" cy="139625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71">
            <a:extLst>
              <a:ext uri="{FF2B5EF4-FFF2-40B4-BE49-F238E27FC236}">
                <a16:creationId xmlns:a16="http://schemas.microsoft.com/office/drawing/2014/main" id="{08F45E87-AE58-4CCC-BCDC-4D107F37ADEE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6286207" y="4354010"/>
            <a:ext cx="719010" cy="639780"/>
          </a:xfrm>
          <a:prstGeom prst="bentConnector2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216">
            <a:extLst>
              <a:ext uri="{FF2B5EF4-FFF2-40B4-BE49-F238E27FC236}">
                <a16:creationId xmlns:a16="http://schemas.microsoft.com/office/drawing/2014/main" id="{59A9D2FF-8EA9-4029-B030-23BB4B4A3E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60963" y="4270848"/>
            <a:ext cx="759046" cy="757404"/>
          </a:xfrm>
          <a:prstGeom prst="bentConnector3">
            <a:avLst>
              <a:gd name="adj1" fmla="val 11206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 descr="Logo&#10;&#10;Description automatically generated">
            <a:extLst>
              <a:ext uri="{FF2B5EF4-FFF2-40B4-BE49-F238E27FC236}">
                <a16:creationId xmlns:a16="http://schemas.microsoft.com/office/drawing/2014/main" id="{0D4AD3F0-239F-4D2C-9CEF-739E5EE75C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92406" y="2237138"/>
            <a:ext cx="371400" cy="3714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C3E672D-ED42-4CCD-BF7F-4FA973CAA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297" y="4406816"/>
            <a:ext cx="720643" cy="415498"/>
          </a:xfrm>
          <a:prstGeom prst="rect">
            <a:avLst/>
          </a:prstGeom>
          <a:solidFill>
            <a:schemeClr val="bg2"/>
          </a:solidFill>
          <a:ln>
            <a:solidFill>
              <a:srgbClr val="12274A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CNFW </a:t>
            </a:r>
          </a:p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Enforcement (EP)</a:t>
            </a:r>
          </a:p>
        </p:txBody>
      </p:sp>
      <p:cxnSp>
        <p:nvCxnSpPr>
          <p:cNvPr id="88" name="Elbow Connector 245">
            <a:extLst>
              <a:ext uri="{FF2B5EF4-FFF2-40B4-BE49-F238E27FC236}">
                <a16:creationId xmlns:a16="http://schemas.microsoft.com/office/drawing/2014/main" id="{2A267D0F-1291-45C9-AF35-B9DAF276F1AB}"/>
              </a:ext>
            </a:extLst>
          </p:cNvPr>
          <p:cNvCxnSpPr/>
          <p:nvPr/>
        </p:nvCxnSpPr>
        <p:spPr>
          <a:xfrm rot="16200000" flipV="1">
            <a:off x="9812573" y="2543238"/>
            <a:ext cx="1029393" cy="737600"/>
          </a:xfrm>
          <a:prstGeom prst="bentConnector2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252">
            <a:extLst>
              <a:ext uri="{FF2B5EF4-FFF2-40B4-BE49-F238E27FC236}">
                <a16:creationId xmlns:a16="http://schemas.microsoft.com/office/drawing/2014/main" id="{F4D081EC-8BCC-4F90-92CE-FC375B277CD9}"/>
              </a:ext>
            </a:extLst>
          </p:cNvPr>
          <p:cNvSpPr/>
          <p:nvPr/>
        </p:nvSpPr>
        <p:spPr>
          <a:xfrm>
            <a:off x="6338539" y="2457486"/>
            <a:ext cx="3227832" cy="0"/>
          </a:xfrm>
          <a:custGeom>
            <a:avLst/>
            <a:gdLst>
              <a:gd name="connsiteX0" fmla="*/ 0 w 3227832"/>
              <a:gd name="connsiteY0" fmla="*/ 0 h 0"/>
              <a:gd name="connsiteX1" fmla="*/ 3227832 w 32278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27832">
                <a:moveTo>
                  <a:pt x="0" y="0"/>
                </a:moveTo>
                <a:lnTo>
                  <a:pt x="3227832" y="0"/>
                </a:lnTo>
              </a:path>
            </a:pathLst>
          </a:cu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255">
            <a:extLst>
              <a:ext uri="{FF2B5EF4-FFF2-40B4-BE49-F238E27FC236}">
                <a16:creationId xmlns:a16="http://schemas.microsoft.com/office/drawing/2014/main" id="{C5B2E89B-99D0-47E9-B1FB-89F7D6E7C75D}"/>
              </a:ext>
            </a:extLst>
          </p:cNvPr>
          <p:cNvSpPr/>
          <p:nvPr/>
        </p:nvSpPr>
        <p:spPr>
          <a:xfrm>
            <a:off x="2717515" y="3993678"/>
            <a:ext cx="6885432" cy="0"/>
          </a:xfrm>
          <a:custGeom>
            <a:avLst/>
            <a:gdLst>
              <a:gd name="connsiteX0" fmla="*/ 0 w 6885432"/>
              <a:gd name="connsiteY0" fmla="*/ 0 h 0"/>
              <a:gd name="connsiteX1" fmla="*/ 6885432 w 68854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85432">
                <a:moveTo>
                  <a:pt x="0" y="0"/>
                </a:moveTo>
                <a:lnTo>
                  <a:pt x="6885432" y="0"/>
                </a:lnTo>
              </a:path>
            </a:pathLst>
          </a:cu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1" name="Elbow Connector 45">
            <a:extLst>
              <a:ext uri="{FF2B5EF4-FFF2-40B4-BE49-F238E27FC236}">
                <a16:creationId xmlns:a16="http://schemas.microsoft.com/office/drawing/2014/main" id="{9A683281-44AC-4608-826A-48F84B10215F}"/>
              </a:ext>
            </a:extLst>
          </p:cNvPr>
          <p:cNvCxnSpPr>
            <a:cxnSpLocks/>
          </p:cNvCxnSpPr>
          <p:nvPr/>
        </p:nvCxnSpPr>
        <p:spPr>
          <a:xfrm flipV="1">
            <a:off x="6256252" y="3088551"/>
            <a:ext cx="708836" cy="657997"/>
          </a:xfrm>
          <a:prstGeom prst="bentConnector3">
            <a:avLst>
              <a:gd name="adj1" fmla="val -288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Logo&#10;&#10;Description automatically generated">
            <a:extLst>
              <a:ext uri="{FF2B5EF4-FFF2-40B4-BE49-F238E27FC236}">
                <a16:creationId xmlns:a16="http://schemas.microsoft.com/office/drawing/2014/main" id="{F40DA5E3-4227-4E73-AD17-8B71439EFE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09345" y="3652936"/>
            <a:ext cx="745645" cy="745645"/>
          </a:xfrm>
          <a:prstGeom prst="rect">
            <a:avLst/>
          </a:prstGeom>
        </p:spPr>
      </p:pic>
      <p:sp>
        <p:nvSpPr>
          <p:cNvPr id="93" name="Freeform 256">
            <a:extLst>
              <a:ext uri="{FF2B5EF4-FFF2-40B4-BE49-F238E27FC236}">
                <a16:creationId xmlns:a16="http://schemas.microsoft.com/office/drawing/2014/main" id="{8C0A73F7-200C-4677-B3DA-8CE7F53BD78F}"/>
              </a:ext>
            </a:extLst>
          </p:cNvPr>
          <p:cNvSpPr/>
          <p:nvPr/>
        </p:nvSpPr>
        <p:spPr>
          <a:xfrm>
            <a:off x="8944579" y="5703606"/>
            <a:ext cx="630936" cy="0"/>
          </a:xfrm>
          <a:custGeom>
            <a:avLst/>
            <a:gdLst>
              <a:gd name="connsiteX0" fmla="*/ 630936 w 630936"/>
              <a:gd name="connsiteY0" fmla="*/ 0 h 0"/>
              <a:gd name="connsiteX1" fmla="*/ 0 w 63093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0936">
                <a:moveTo>
                  <a:pt x="630936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 descr="Logo&#10;&#10;Description automatically generated">
            <a:extLst>
              <a:ext uri="{FF2B5EF4-FFF2-40B4-BE49-F238E27FC236}">
                <a16:creationId xmlns:a16="http://schemas.microsoft.com/office/drawing/2014/main" id="{D39A77F7-2999-41E7-874B-4C68864C7E7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8401" y="1755325"/>
            <a:ext cx="265026" cy="26502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469CD1F-E496-4759-AF33-05A1E8AED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513" y="1943683"/>
            <a:ext cx="1506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SFCN 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Redirector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DAA27D-9C9A-4A69-AE30-B1C89DF04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096" y="1753370"/>
            <a:ext cx="943825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650" dirty="0">
                <a:solidFill>
                  <a:srgbClr val="238815"/>
                </a:solidFill>
              </a:rPr>
              <a:t>PublicSubnet1</a:t>
            </a:r>
            <a:endParaRPr lang="en-US" altLang="en-US" sz="650" dirty="0">
              <a:solidFill>
                <a:srgbClr val="2388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59A597-8F75-47F8-8E25-C490B8F4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9995" y="1758016"/>
            <a:ext cx="943825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650" dirty="0">
                <a:solidFill>
                  <a:srgbClr val="238815"/>
                </a:solidFill>
              </a:rPr>
              <a:t>PublicSubnet2</a:t>
            </a:r>
            <a:endParaRPr lang="en-US" altLang="en-US" sz="650" dirty="0">
              <a:solidFill>
                <a:srgbClr val="2388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5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76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CiscoSans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Gordon (raygordo)</dc:creator>
  <cp:lastModifiedBy>Ray Gordon (raygordo)</cp:lastModifiedBy>
  <cp:revision>1</cp:revision>
  <dcterms:created xsi:type="dcterms:W3CDTF">2022-01-12T15:26:21Z</dcterms:created>
  <dcterms:modified xsi:type="dcterms:W3CDTF">2022-01-12T15:32:33Z</dcterms:modified>
</cp:coreProperties>
</file>