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1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9.png"/><Relationship Id="rId7" Type="http://schemas.openxmlformats.org/officeDocument/2006/relationships/image" Target="../media/image6.sv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23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39" Type="http://schemas.openxmlformats.org/officeDocument/2006/relationships/image" Target="../media/image12.png"/><Relationship Id="rId3" Type="http://schemas.openxmlformats.org/officeDocument/2006/relationships/image" Target="../media/image1.png"/><Relationship Id="rId34" Type="http://schemas.openxmlformats.org/officeDocument/2006/relationships/image" Target="../media/image19.png"/><Relationship Id="rId42" Type="http://schemas.openxmlformats.org/officeDocument/2006/relationships/image" Target="../media/image26.png"/><Relationship Id="rId17" Type="http://schemas.openxmlformats.org/officeDocument/2006/relationships/image" Target="../media/image16.sv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2" Type="http://schemas.openxmlformats.org/officeDocument/2006/relationships/image" Target="../media/image16.png"/><Relationship Id="rId20" Type="http://schemas.openxmlformats.org/officeDocument/2006/relationships/image" Target="../media/image17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32" Type="http://schemas.openxmlformats.org/officeDocument/2006/relationships/image" Target="NULL"/><Relationship Id="rId11" Type="http://schemas.openxmlformats.org/officeDocument/2006/relationships/image" Target="NULL"/><Relationship Id="rId37" Type="http://schemas.openxmlformats.org/officeDocument/2006/relationships/image" Target="../media/image22.png"/><Relationship Id="rId40" Type="http://schemas.openxmlformats.org/officeDocument/2006/relationships/image" Target="../media/image24.png"/><Relationship Id="rId5" Type="http://schemas.openxmlformats.org/officeDocument/2006/relationships/image" Target="../media/image5.png"/><Relationship Id="rId36" Type="http://schemas.openxmlformats.org/officeDocument/2006/relationships/image" Target="../media/image21.png"/><Relationship Id="rId19" Type="http://schemas.openxmlformats.org/officeDocument/2006/relationships/image" Target="../media/image18.svg"/><Relationship Id="rId4" Type="http://schemas.openxmlformats.org/officeDocument/2006/relationships/image" Target="../media/image2.svg"/><Relationship Id="rId14" Type="http://schemas.openxmlformats.org/officeDocument/2006/relationships/image" Target="../media/image6.png"/><Relationship Id="rId3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1143000"/>
            <a:ext cx="11222892" cy="533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11547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676400"/>
            <a:ext cx="7167684" cy="46482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6764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4000" y="20574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20550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862182"/>
            <a:ext cx="2746132" cy="22338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</a:t>
            </a:r>
            <a:r>
              <a:rPr lang="en-US" sz="100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subnet</a:t>
            </a:r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859823"/>
            <a:ext cx="274320" cy="2743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5" y="1390162"/>
            <a:ext cx="2896675" cy="4782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5520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4" y="2997418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999842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5146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597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3896" y="463641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6" y="20339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20315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838736"/>
            <a:ext cx="2746132" cy="22572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8363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1" y="1390162"/>
            <a:ext cx="2896675" cy="4782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976396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4911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6" y="463641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9" y="1837183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1371600"/>
            <a:ext cx="469900" cy="469900"/>
          </a:xfrm>
          <a:prstGeom prst="rect">
            <a:avLst/>
          </a:prstGeom>
        </p:spPr>
      </p:pic>
      <p:pic>
        <p:nvPicPr>
          <p:cNvPr id="3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0197" y="419100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58496" y="4636409"/>
            <a:ext cx="151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Root Certificate Authority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69502" y="5174281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47801" y="5619690"/>
            <a:ext cx="151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Subordinate Certificate Authority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A4AC7035-D524-E145-8439-7694D8F30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818" y="1890712"/>
            <a:ext cx="1158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endpoint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5">
            <a:extLst>
              <a:ext uri="{FF2B5EF4-FFF2-40B4-BE49-F238E27FC236}">
                <a16:creationId xmlns:a16="http://schemas.microsoft.com/office/drawing/2014/main" id="{7AEBBED3-4440-6245-BB04-D8EC6975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92" y="144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1712148"/>
            <a:ext cx="3581400" cy="15696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771322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038" y="2209800"/>
            <a:ext cx="22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56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734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9067801" y="219172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GPOs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95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0069096" y="2209801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0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496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9067801" y="295418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CRLs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2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495" y="2496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0069096" y="295418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Setup files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3383338"/>
            <a:ext cx="3581400" cy="11886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256" y="3496056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62401"/>
            <a:ext cx="22399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39624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for new GPOs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0" y="39624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GPO inport command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8153400" y="4678738"/>
            <a:ext cx="3581400" cy="164586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256" y="4791456"/>
            <a:ext cx="466344" cy="46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223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</a:t>
            </a:r>
          </a:p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36">
            <a:extLst>
              <a:ext uri="{FF2B5EF4-FFF2-40B4-BE49-F238E27FC236}">
                <a16:creationId xmlns:a16="http://schemas.microsoft.com/office/drawing/2014/main" id="{3E77F019-372B-0849-A241-53506824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882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5238691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Import GPOs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7">
            <a:extLst>
              <a:ext uri="{FF2B5EF4-FFF2-40B4-BE49-F238E27FC236}">
                <a16:creationId xmlns:a16="http://schemas.microsoft.com/office/drawing/2014/main" id="{DB505F8E-9B7D-5746-AC85-73948A8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56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6002180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 Setup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Graphic 7">
            <a:extLst>
              <a:ext uri="{FF2B5EF4-FFF2-40B4-BE49-F238E27FC236}">
                <a16:creationId xmlns:a16="http://schemas.microsoft.com/office/drawing/2014/main" id="{DB505F8E-9B7D-5746-AC85-73948A8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6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002180"/>
            <a:ext cx="1143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Setup</a:t>
            </a:r>
            <a:endParaRPr lang="en-US" altLang="en-US" sz="1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F0E7EF4-E444-A249-963E-37467B23CA57}"/>
              </a:ext>
            </a:extLst>
          </p:cNvPr>
          <p:cNvSpPr/>
          <p:nvPr/>
        </p:nvSpPr>
        <p:spPr>
          <a:xfrm>
            <a:off x="5749553" y="1411615"/>
            <a:ext cx="2706624" cy="18470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473136" y="3375990"/>
            <a:ext cx="2706624" cy="21866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62827" y="1414105"/>
            <a:ext cx="2703315" cy="1844675"/>
            <a:chOff x="1462826" y="1871304"/>
            <a:chExt cx="2817899" cy="18446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0E7EF4-E444-A249-963E-37467B23CA57}"/>
                </a:ext>
              </a:extLst>
            </p:cNvPr>
            <p:cNvSpPr/>
            <p:nvPr/>
          </p:nvSpPr>
          <p:spPr>
            <a:xfrm>
              <a:off x="1462826" y="1874479"/>
              <a:ext cx="2817899" cy="18415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43BA4EF3-85AD-AC4B-BC16-83F708F8D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572" y="1871304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228600"/>
            <a:ext cx="9241692" cy="6705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08" y="228600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115" y="2043662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68815" y="250227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519996" y="2502276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9404" y="203753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243602" y="1333872"/>
            <a:ext cx="141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09518" y="856750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406174" y="4135807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certificate authority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967753" y="3657600"/>
            <a:ext cx="469900" cy="469900"/>
          </a:xfrm>
          <a:prstGeom prst="rect">
            <a:avLst/>
          </a:prstGeom>
        </p:spPr>
      </p:pic>
      <p:pic>
        <p:nvPicPr>
          <p:cNvPr id="85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281" y="2083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2ECF95BD-4A5C-F54C-9BFC-1DD9807A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507" y="284720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17" y="58444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824" y="661523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70814" y="1872642"/>
            <a:ext cx="4188393" cy="1152351"/>
            <a:chOff x="2822007" y="2329841"/>
            <a:chExt cx="4188393" cy="11523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B2706C-95D8-A94F-9EC8-6497FA7FB136}"/>
                </a:ext>
              </a:extLst>
            </p:cNvPr>
            <p:cNvSpPr/>
            <p:nvPr/>
          </p:nvSpPr>
          <p:spPr>
            <a:xfrm>
              <a:off x="2822007" y="2339192"/>
              <a:ext cx="4188393" cy="1143000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endPara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  <a:p>
              <a:pPr algn="ctr"/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92" name="Graphic 3">
              <a:extLst>
                <a:ext uri="{FF2B5EF4-FFF2-40B4-BE49-F238E27FC236}">
                  <a16:creationId xmlns:a16="http://schemas.microsoft.com/office/drawing/2014/main" id="{D7A7873E-A1CC-804E-816C-DC0FF152D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745916" y="2329841"/>
              <a:ext cx="330200" cy="330200"/>
            </a:xfrm>
            <a:prstGeom prst="rect">
              <a:avLst/>
            </a:prstGeom>
          </p:spPr>
        </p:pic>
      </p:grpSp>
      <p:pic>
        <p:nvPicPr>
          <p:cNvPr id="95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06" y="58416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660369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1376362" y="692150"/>
            <a:ext cx="2885841" cy="50228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663359" y="697239"/>
            <a:ext cx="2889504" cy="50177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0" name="Graphic 23">
            <a:extLst>
              <a:ext uri="{FF2B5EF4-FFF2-40B4-BE49-F238E27FC236}">
                <a16:creationId xmlns:a16="http://schemas.microsoft.com/office/drawing/2014/main" id="{43BA4EF3-85AD-AC4B-BC16-83F708F8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04" y="141741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732282" y="3380137"/>
            <a:ext cx="2723895" cy="218246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63" y="337318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3006" y="2040261"/>
            <a:ext cx="469900" cy="469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117736" y="2548180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8611" y="3660171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31335" y="413384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domain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controller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4256" y="3651702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198901" y="4139194"/>
            <a:ext cx="169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domain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controller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9457" y="4661277"/>
            <a:ext cx="469900" cy="4699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967754" y="509038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Subordinate certificate authority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60687" y="1080456"/>
            <a:ext cx="7676656" cy="455834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37" y="338060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694" y="6606405"/>
            <a:ext cx="14291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94" y="60334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57">
            <a:extLst>
              <a:ext uri="{FF2B5EF4-FFF2-40B4-BE49-F238E27FC236}">
                <a16:creationId xmlns:a16="http://schemas.microsoft.com/office/drawing/2014/main" id="{BFF1F532-E8CB-AF40-96DD-2A4983E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96" y="60431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36" y="6599467"/>
            <a:ext cx="15614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FIPS 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2" y="108390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1">
            <a:extLst>
              <a:ext uri="{FF2B5EF4-FFF2-40B4-BE49-F238E27FC236}">
                <a16:creationId xmlns:a16="http://schemas.microsoft.com/office/drawing/2014/main" id="{6234A410-5964-0B4E-BBB1-60BFEACBF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4075269"/>
            <a:ext cx="1141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Multiple volumes</a:t>
            </a:r>
          </a:p>
        </p:txBody>
      </p:sp>
      <p:pic>
        <p:nvPicPr>
          <p:cNvPr id="83" name="Graphic 24">
            <a:extLst>
              <a:ext uri="{FF2B5EF4-FFF2-40B4-BE49-F238E27FC236}">
                <a16:creationId xmlns:a16="http://schemas.microsoft.com/office/drawing/2014/main" id="{8D90DE78-6CEC-FD4A-BF1C-07563DE0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58" y="367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1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5787</TotalTime>
  <Words>123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32</cp:revision>
  <dcterms:created xsi:type="dcterms:W3CDTF">2019-12-05T18:09:56Z</dcterms:created>
  <dcterms:modified xsi:type="dcterms:W3CDTF">2021-03-23T16:04:48Z</dcterms:modified>
</cp:coreProperties>
</file>