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6.sv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23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39" Type="http://schemas.openxmlformats.org/officeDocument/2006/relationships/image" Target="../media/image12.png"/><Relationship Id="rId3" Type="http://schemas.openxmlformats.org/officeDocument/2006/relationships/image" Target="../media/image1.png"/><Relationship Id="rId34" Type="http://schemas.openxmlformats.org/officeDocument/2006/relationships/image" Target="../media/image19.png"/><Relationship Id="rId42" Type="http://schemas.openxmlformats.org/officeDocument/2006/relationships/image" Target="../media/image26.png"/><Relationship Id="rId17" Type="http://schemas.openxmlformats.org/officeDocument/2006/relationships/image" Target="../media/image16.sv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2" Type="http://schemas.openxmlformats.org/officeDocument/2006/relationships/image" Target="../media/image16.png"/><Relationship Id="rId20" Type="http://schemas.openxmlformats.org/officeDocument/2006/relationships/image" Target="../media/image17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32" Type="http://schemas.openxmlformats.org/officeDocument/2006/relationships/image" Target="NULL"/><Relationship Id="rId11" Type="http://schemas.openxmlformats.org/officeDocument/2006/relationships/image" Target="NULL"/><Relationship Id="rId37" Type="http://schemas.openxmlformats.org/officeDocument/2006/relationships/image" Target="../media/image22.png"/><Relationship Id="rId40" Type="http://schemas.openxmlformats.org/officeDocument/2006/relationships/image" Target="../media/image24.png"/><Relationship Id="rId5" Type="http://schemas.openxmlformats.org/officeDocument/2006/relationships/image" Target="../media/image5.png"/><Relationship Id="rId36" Type="http://schemas.openxmlformats.org/officeDocument/2006/relationships/image" Target="../media/image21.png"/><Relationship Id="rId19" Type="http://schemas.openxmlformats.org/officeDocument/2006/relationships/image" Target="../media/image18.svg"/><Relationship Id="rId4" Type="http://schemas.openxmlformats.org/officeDocument/2006/relationships/image" Target="../media/image2.svg"/><Relationship Id="rId14" Type="http://schemas.openxmlformats.org/officeDocument/2006/relationships/image" Target="../media/image6.png"/><Relationship Id="rId3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1143000"/>
            <a:ext cx="11222892" cy="533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11547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676400"/>
            <a:ext cx="7167684" cy="46482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6764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4000" y="20574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20550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862182"/>
            <a:ext cx="2746132" cy="22338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</a:t>
            </a:r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subnet</a:t>
            </a:r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859823"/>
            <a:ext cx="274320" cy="274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5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5520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4" y="2997418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999842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5146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597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8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6" y="20339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20315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838736"/>
            <a:ext cx="2746132" cy="22572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8363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1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976396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4911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9" y="1837183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1371600"/>
            <a:ext cx="469900" cy="469900"/>
          </a:xfrm>
          <a:prstGeom prst="rect">
            <a:avLst/>
          </a:prstGeom>
        </p:spPr>
      </p:pic>
      <p:pic>
        <p:nvPicPr>
          <p:cNvPr id="3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0197" y="419100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58496" y="4636409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Root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9502" y="5174281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47801" y="5619690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Subordinate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4AC7035-D524-E145-8439-7694D8F30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818" y="1890712"/>
            <a:ext cx="1158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5">
            <a:extLst>
              <a:ext uri="{FF2B5EF4-FFF2-40B4-BE49-F238E27FC236}">
                <a16:creationId xmlns:a16="http://schemas.microsoft.com/office/drawing/2014/main" id="{7AEBBED3-4440-6245-BB04-D8EC6975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92" y="144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1712148"/>
            <a:ext cx="3581400" cy="1569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71322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038" y="2209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56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734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19172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GPOs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209801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CRLs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2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Setup files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3383338"/>
            <a:ext cx="3581400" cy="1188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34960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62401"/>
            <a:ext cx="22399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for new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GPO inport command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4678738"/>
            <a:ext cx="3581400" cy="16458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47914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</a:t>
            </a:r>
          </a:p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36">
            <a:extLst>
              <a:ext uri="{FF2B5EF4-FFF2-40B4-BE49-F238E27FC236}">
                <a16:creationId xmlns:a16="http://schemas.microsoft.com/office/drawing/2014/main" id="{3E77F019-372B-0849-A241-53506824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82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238691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Import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F0E7EF4-E444-A249-963E-37467B23CA57}"/>
              </a:ext>
            </a:extLst>
          </p:cNvPr>
          <p:cNvSpPr/>
          <p:nvPr/>
        </p:nvSpPr>
        <p:spPr>
          <a:xfrm>
            <a:off x="5749553" y="1411615"/>
            <a:ext cx="2706624" cy="18470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473136" y="3375990"/>
            <a:ext cx="2706624" cy="21866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62827" y="1414105"/>
            <a:ext cx="2703315" cy="1844675"/>
            <a:chOff x="1462826" y="1871304"/>
            <a:chExt cx="2817899" cy="18446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0E7EF4-E444-A249-963E-37467B23CA57}"/>
                </a:ext>
              </a:extLst>
            </p:cNvPr>
            <p:cNvSpPr/>
            <p:nvPr/>
          </p:nvSpPr>
          <p:spPr>
            <a:xfrm>
              <a:off x="1462826" y="1874479"/>
              <a:ext cx="2817899" cy="18415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43BA4EF3-85AD-AC4B-BC16-83F708F8D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572" y="1871304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228600"/>
            <a:ext cx="9241692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08" y="228600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115" y="204366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68815" y="250227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519996" y="2502276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9404" y="203753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243602" y="1333872"/>
            <a:ext cx="141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09518" y="85675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06174" y="413580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67753" y="3657600"/>
            <a:ext cx="469900" cy="469900"/>
          </a:xfrm>
          <a:prstGeom prst="rect">
            <a:avLst/>
          </a:prstGeom>
        </p:spPr>
      </p:pic>
      <p:pic>
        <p:nvPicPr>
          <p:cNvPr id="85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81" y="2083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507" y="28472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17" y="58444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824" y="661523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70814" y="1872642"/>
            <a:ext cx="4188393" cy="1152351"/>
            <a:chOff x="2822007" y="2329841"/>
            <a:chExt cx="4188393" cy="11523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B2706C-95D8-A94F-9EC8-6497FA7FB136}"/>
                </a:ext>
              </a:extLst>
            </p:cNvPr>
            <p:cNvSpPr/>
            <p:nvPr/>
          </p:nvSpPr>
          <p:spPr>
            <a:xfrm>
              <a:off x="2822007" y="2339192"/>
              <a:ext cx="4188393" cy="1143000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92" name="Graphic 3">
              <a:extLst>
                <a:ext uri="{FF2B5EF4-FFF2-40B4-BE49-F238E27FC236}">
                  <a16:creationId xmlns:a16="http://schemas.microsoft.com/office/drawing/2014/main" id="{D7A7873E-A1CC-804E-816C-DC0FF15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745916" y="2329841"/>
              <a:ext cx="330200" cy="330200"/>
            </a:xfrm>
            <a:prstGeom prst="rect">
              <a:avLst/>
            </a:prstGeom>
          </p:spPr>
        </p:pic>
      </p:grpSp>
      <p:pic>
        <p:nvPicPr>
          <p:cNvPr id="95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06" y="58416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66036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376362" y="692150"/>
            <a:ext cx="2885841" cy="50228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663359" y="697239"/>
            <a:ext cx="2889504" cy="50177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0" name="Graphic 23">
            <a:extLst>
              <a:ext uri="{FF2B5EF4-FFF2-40B4-BE49-F238E27FC236}">
                <a16:creationId xmlns:a16="http://schemas.microsoft.com/office/drawing/2014/main" id="{43BA4EF3-85AD-AC4B-BC16-83F708F8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4" y="141741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732282" y="3380137"/>
            <a:ext cx="2723895" cy="21824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63" y="337318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3006" y="2040261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117736" y="254818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8611" y="3660171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31335" y="413384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4256" y="3651702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283911" y="41391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9457" y="4661277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967754" y="509038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Subordinate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60687" y="1080456"/>
            <a:ext cx="7676656" cy="45583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37" y="338060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694" y="6606405"/>
            <a:ext cx="1429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94" y="6033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6" y="6043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36" y="6599467"/>
            <a:ext cx="15614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FIPS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2" y="10839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1">
            <a:extLst>
              <a:ext uri="{FF2B5EF4-FFF2-40B4-BE49-F238E27FC236}">
                <a16:creationId xmlns:a16="http://schemas.microsoft.com/office/drawing/2014/main" id="{6234A410-5964-0B4E-BBB1-60BFEACB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4075269"/>
            <a:ext cx="1141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Multiple volumes</a:t>
            </a:r>
          </a:p>
        </p:txBody>
      </p:sp>
      <p:pic>
        <p:nvPicPr>
          <p:cNvPr id="83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58" y="367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1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5654</TotalTime>
  <Words>121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31</cp:revision>
  <dcterms:created xsi:type="dcterms:W3CDTF">2019-12-05T18:09:56Z</dcterms:created>
  <dcterms:modified xsi:type="dcterms:W3CDTF">2021-03-23T13:51:51Z</dcterms:modified>
</cp:coreProperties>
</file>