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26" d="100"/>
          <a:sy n="126" d="100"/>
        </p:scale>
        <p:origin x="2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72011"/>
            <a:ext cx="9144000" cy="270594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2310"/>
            <a:ext cx="9144000" cy="187653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4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5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3808"/>
            <a:ext cx="2628900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3808"/>
            <a:ext cx="7734300" cy="65867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3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37704"/>
            <a:ext cx="10515600" cy="323310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201392"/>
            <a:ext cx="10515600" cy="17002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3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69042"/>
            <a:ext cx="5181600" cy="49315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69042"/>
            <a:ext cx="5181600" cy="49315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13809"/>
            <a:ext cx="1051560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05318"/>
            <a:ext cx="5157787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39085"/>
            <a:ext cx="5157787" cy="41758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905318"/>
            <a:ext cx="5183188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9085"/>
            <a:ext cx="5183188" cy="41758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3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9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0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19082"/>
            <a:ext cx="6172200" cy="55234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1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19082"/>
            <a:ext cx="6172200" cy="552344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4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13809"/>
            <a:ext cx="1051560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69042"/>
            <a:ext cx="1051560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25875-05B7-45BB-A1E2-9D73BEC1EB0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203864"/>
            <a:ext cx="41148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1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7.png"/><Relationship Id="rId26" Type="http://schemas.openxmlformats.org/officeDocument/2006/relationships/image" Target="../media/image14.png"/><Relationship Id="rId3" Type="http://schemas.openxmlformats.org/officeDocument/2006/relationships/image" Target="../media/image2.svg"/><Relationship Id="rId21" Type="http://schemas.openxmlformats.org/officeDocument/2006/relationships/image" Target="../media/image9.png"/><Relationship Id="rId7" Type="http://schemas.openxmlformats.org/officeDocument/2006/relationships/image" Target="../media/image6.svg"/><Relationship Id="rId17" Type="http://schemas.openxmlformats.org/officeDocument/2006/relationships/image" Target="../media/image16.svg"/><Relationship Id="rId25" Type="http://schemas.openxmlformats.org/officeDocument/2006/relationships/image" Target="../media/image13.png"/><Relationship Id="rId2" Type="http://schemas.openxmlformats.org/officeDocument/2006/relationships/image" Target="../media/image1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24" Type="http://schemas.openxmlformats.org/officeDocument/2006/relationships/image" Target="../media/image12.png"/><Relationship Id="rId5" Type="http://schemas.openxmlformats.org/officeDocument/2006/relationships/image" Target="../media/image4.svg"/><Relationship Id="rId23" Type="http://schemas.openxmlformats.org/officeDocument/2006/relationships/image" Target="../media/image11.pn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7.png"/><Relationship Id="rId39" Type="http://schemas.openxmlformats.org/officeDocument/2006/relationships/image" Target="../media/image24.png"/><Relationship Id="rId3" Type="http://schemas.openxmlformats.org/officeDocument/2006/relationships/image" Target="../media/image1.png"/><Relationship Id="rId34" Type="http://schemas.openxmlformats.org/officeDocument/2006/relationships/image" Target="../media/image19.png"/><Relationship Id="rId42" Type="http://schemas.openxmlformats.org/officeDocument/2006/relationships/image" Target="../media/image26.png"/><Relationship Id="rId17" Type="http://schemas.openxmlformats.org/officeDocument/2006/relationships/image" Target="../media/image16.svg"/><Relationship Id="rId33" Type="http://schemas.openxmlformats.org/officeDocument/2006/relationships/image" Target="../media/image18.png"/><Relationship Id="rId38" Type="http://schemas.openxmlformats.org/officeDocument/2006/relationships/image" Target="../media/image23.png"/><Relationship Id="rId2" Type="http://schemas.openxmlformats.org/officeDocument/2006/relationships/image" Target="../media/image16.png"/><Relationship Id="rId20" Type="http://schemas.openxmlformats.org/officeDocument/2006/relationships/image" Target="../media/image17.png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32" Type="http://schemas.openxmlformats.org/officeDocument/2006/relationships/image" Target="NULL"/><Relationship Id="rId11" Type="http://schemas.openxmlformats.org/officeDocument/2006/relationships/image" Target="NULL"/><Relationship Id="rId37" Type="http://schemas.openxmlformats.org/officeDocument/2006/relationships/image" Target="../media/image22.png"/><Relationship Id="rId40" Type="http://schemas.openxmlformats.org/officeDocument/2006/relationships/image" Target="../media/image12.png"/><Relationship Id="rId5" Type="http://schemas.openxmlformats.org/officeDocument/2006/relationships/image" Target="../media/image5.png"/><Relationship Id="rId36" Type="http://schemas.openxmlformats.org/officeDocument/2006/relationships/image" Target="../media/image21.png"/><Relationship Id="rId19" Type="http://schemas.openxmlformats.org/officeDocument/2006/relationships/image" Target="../media/image18.svg"/><Relationship Id="rId4" Type="http://schemas.openxmlformats.org/officeDocument/2006/relationships/image" Target="../media/image2.svg"/><Relationship Id="rId14" Type="http://schemas.openxmlformats.org/officeDocument/2006/relationships/image" Target="../media/image6.png"/><Relationship Id="rId3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588108" y="1143000"/>
            <a:ext cx="11222892" cy="533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pic>
        <p:nvPicPr>
          <p:cNvPr id="6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108" y="115472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909516" y="1676400"/>
            <a:ext cx="7167684" cy="46482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</a:t>
            </a:r>
          </a:p>
        </p:txBody>
      </p:sp>
      <p:pic>
        <p:nvPicPr>
          <p:cNvPr id="8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516" y="1676400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524000" y="2057400"/>
            <a:ext cx="274320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Public subnet</a:t>
            </a:r>
          </a:p>
          <a:p>
            <a:pPr algn="l"/>
            <a:endParaRPr lang="en-US" sz="1000" dirty="0">
              <a:solidFill>
                <a:schemeClr val="accent5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0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24000" y="2055041"/>
            <a:ext cx="274320" cy="27432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521068" y="3862182"/>
            <a:ext cx="2746132" cy="223381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</a:t>
            </a:r>
            <a:r>
              <a:rPr lang="en-US" sz="100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subnet</a:t>
            </a:r>
            <a:endParaRPr lang="en-US" sz="1000" dirty="0">
              <a:solidFill>
                <a:schemeClr val="accent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6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1069" y="3859823"/>
            <a:ext cx="274320" cy="27432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1446725" y="1390162"/>
            <a:ext cx="2896675" cy="478203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pic>
        <p:nvPicPr>
          <p:cNvPr id="24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69735" y="2552008"/>
            <a:ext cx="469900" cy="469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748034" y="2997418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RD Gateway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637639" y="2999842"/>
            <a:ext cx="1236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 gateway</a:t>
            </a:r>
          </a:p>
        </p:txBody>
      </p:sp>
      <p:pic>
        <p:nvPicPr>
          <p:cNvPr id="29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20910" y="2514600"/>
            <a:ext cx="469900" cy="469900"/>
          </a:xfrm>
          <a:prstGeom prst="rect">
            <a:avLst/>
          </a:prstGeom>
        </p:spPr>
      </p:pic>
      <p:pic>
        <p:nvPicPr>
          <p:cNvPr id="32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75597" y="4191000"/>
            <a:ext cx="469900" cy="4699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753896" y="4636410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Domain Controller </a:t>
            </a:r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5182676" y="2033954"/>
            <a:ext cx="274320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Public subnet</a:t>
            </a:r>
          </a:p>
          <a:p>
            <a:pPr algn="l"/>
            <a:endParaRPr lang="en-US" sz="1000" dirty="0">
              <a:solidFill>
                <a:schemeClr val="accent5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35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2676" y="2031595"/>
            <a:ext cx="274320" cy="27432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179744" y="3838736"/>
            <a:ext cx="2746132" cy="22572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</a:t>
            </a:r>
          </a:p>
          <a:p>
            <a:pPr algn="l"/>
            <a:endParaRPr lang="en-US" sz="1000" dirty="0">
              <a:solidFill>
                <a:schemeClr val="accent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37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79745" y="3836377"/>
            <a:ext cx="274320" cy="27432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5105401" y="1390162"/>
            <a:ext cx="2896675" cy="478203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6629400" y="2976396"/>
            <a:ext cx="1236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 gateway</a:t>
            </a:r>
          </a:p>
        </p:txBody>
      </p:sp>
      <p:pic>
        <p:nvPicPr>
          <p:cNvPr id="44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12671" y="2491154"/>
            <a:ext cx="469900" cy="469900"/>
          </a:xfrm>
          <a:prstGeom prst="rect">
            <a:avLst/>
          </a:prstGeom>
        </p:spPr>
      </p:pic>
      <p:pic>
        <p:nvPicPr>
          <p:cNvPr id="47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13997" y="4191000"/>
            <a:ext cx="469900" cy="4699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192296" y="4636410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Domain Controller </a:t>
            </a:r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8057D-6A5F-6F4D-9085-61892FD1C93F}"/>
              </a:ext>
            </a:extLst>
          </p:cNvPr>
          <p:cNvSpPr txBox="1"/>
          <p:nvPr/>
        </p:nvSpPr>
        <p:spPr>
          <a:xfrm>
            <a:off x="4093379" y="1837183"/>
            <a:ext cx="1259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Internet gateway</a:t>
            </a:r>
          </a:p>
        </p:txBody>
      </p:sp>
      <p:pic>
        <p:nvPicPr>
          <p:cNvPr id="50" name="Graphic 36">
            <a:extLst>
              <a:ext uri="{FF2B5EF4-FFF2-40B4-BE49-F238E27FC236}">
                <a16:creationId xmlns:a16="http://schemas.microsoft.com/office/drawing/2014/main" id="{C0B1BB45-DA56-DF48-9E1C-8C70E223D5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88255" y="1371600"/>
            <a:ext cx="469900" cy="469900"/>
          </a:xfrm>
          <a:prstGeom prst="rect">
            <a:avLst/>
          </a:prstGeom>
        </p:spPr>
      </p:pic>
      <p:pic>
        <p:nvPicPr>
          <p:cNvPr id="39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80197" y="4191000"/>
            <a:ext cx="469900" cy="4699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1458496" y="4636409"/>
            <a:ext cx="1513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Root Certificate Authority</a:t>
            </a:r>
            <a:endParaRPr lang="en-US" sz="10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42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69502" y="5174281"/>
            <a:ext cx="469900" cy="4699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1447801" y="5619690"/>
            <a:ext cx="1513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Subordinate Certificate Authority</a:t>
            </a:r>
            <a:endParaRPr lang="en-US" sz="10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6" name="TextBox 16">
            <a:extLst>
              <a:ext uri="{FF2B5EF4-FFF2-40B4-BE49-F238E27FC236}">
                <a16:creationId xmlns:a16="http://schemas.microsoft.com/office/drawing/2014/main" id="{A4AC7035-D524-E145-8439-7694D8F30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7818" y="1890712"/>
            <a:ext cx="11588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endpoint</a:t>
            </a:r>
            <a:endParaRPr lang="en-US" altLang="en-US" sz="11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Graphic 55">
            <a:extLst>
              <a:ext uri="{FF2B5EF4-FFF2-40B4-BE49-F238E27FC236}">
                <a16:creationId xmlns:a16="http://schemas.microsoft.com/office/drawing/2014/main" id="{7AEBBED3-4440-6245-BB04-D8EC6975B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692" y="1447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DA20F2F0-0321-C84B-B39F-CE77CC71337B}"/>
              </a:ext>
            </a:extLst>
          </p:cNvPr>
          <p:cNvSpPr/>
          <p:nvPr/>
        </p:nvSpPr>
        <p:spPr>
          <a:xfrm>
            <a:off x="8153400" y="1712148"/>
            <a:ext cx="3581400" cy="1569662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771322"/>
            <a:ext cx="46634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6038" y="2209800"/>
            <a:ext cx="22399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</a:t>
            </a:r>
            <a:br>
              <a:rPr lang="en-US" altLang="en-US" sz="10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 Service (S3)</a:t>
            </a:r>
          </a:p>
        </p:txBody>
      </p:sp>
      <p:pic>
        <p:nvPicPr>
          <p:cNvPr id="56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17345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9067801" y="2191720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GPOs</a:t>
            </a:r>
            <a:endParaRPr lang="en-US" sz="10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58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2495" y="1752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10069096" y="2209801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Logs</a:t>
            </a:r>
            <a:endParaRPr lang="en-US" sz="10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60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24969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9067801" y="2954180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CRLs</a:t>
            </a:r>
            <a:endParaRPr lang="en-US" sz="10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62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2495" y="24969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10069096" y="2954180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Setup files</a:t>
            </a:r>
            <a:endParaRPr lang="en-US" sz="10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A20F2F0-0321-C84B-B39F-CE77CC71337B}"/>
              </a:ext>
            </a:extLst>
          </p:cNvPr>
          <p:cNvSpPr/>
          <p:nvPr/>
        </p:nvSpPr>
        <p:spPr>
          <a:xfrm>
            <a:off x="8153400" y="3383338"/>
            <a:ext cx="3581400" cy="1188662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Graphic 7">
            <a:extLst>
              <a:ext uri="{FF2B5EF4-FFF2-40B4-BE49-F238E27FC236}">
                <a16:creationId xmlns:a16="http://schemas.microsoft.com/office/drawing/2014/main" id="{9C9009EB-15E0-7E48-961A-318398F43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256" y="3496056"/>
            <a:ext cx="46634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962401"/>
            <a:ext cx="22399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  <a:endParaRPr lang="en-US" altLang="en-US" sz="10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7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350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0" y="3962400"/>
            <a:ext cx="1143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Check for new GPOs</a:t>
            </a:r>
            <a:endParaRPr lang="en-US" altLang="en-US" sz="10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350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0" y="3962400"/>
            <a:ext cx="1143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GPO inport command</a:t>
            </a:r>
            <a:endParaRPr lang="en-US" altLang="en-US" sz="10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A20F2F0-0321-C84B-B39F-CE77CC71337B}"/>
              </a:ext>
            </a:extLst>
          </p:cNvPr>
          <p:cNvSpPr/>
          <p:nvPr/>
        </p:nvSpPr>
        <p:spPr>
          <a:xfrm>
            <a:off x="8153400" y="4678738"/>
            <a:ext cx="3581400" cy="1645862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3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256" y="4791456"/>
            <a:ext cx="46634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257800"/>
            <a:ext cx="22399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</a:t>
            </a:r>
          </a:p>
          <a:p>
            <a:pPr algn="ctr" eaLnBrk="1" hangingPunct="1"/>
            <a:r>
              <a:rPr lang="en-US" altLang="en-US" sz="10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  <a:endParaRPr lang="en-US" altLang="en-US" sz="10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Graphic 36">
            <a:extLst>
              <a:ext uri="{FF2B5EF4-FFF2-40B4-BE49-F238E27FC236}">
                <a16:creationId xmlns:a16="http://schemas.microsoft.com/office/drawing/2014/main" id="{3E77F019-372B-0849-A241-535068246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48826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0" y="5238691"/>
            <a:ext cx="1143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Import GPOs</a:t>
            </a:r>
            <a:endParaRPr lang="en-US" altLang="en-US" sz="10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0" name="Graphic 7">
            <a:extLst>
              <a:ext uri="{FF2B5EF4-FFF2-40B4-BE49-F238E27FC236}">
                <a16:creationId xmlns:a16="http://schemas.microsoft.com/office/drawing/2014/main" id="{DB505F8E-9B7D-5746-AC85-73948A82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5562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0" y="6002180"/>
            <a:ext cx="1143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 Setup</a:t>
            </a:r>
            <a:endParaRPr lang="en-US" altLang="en-US" sz="10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3" name="Graphic 7">
            <a:extLst>
              <a:ext uri="{FF2B5EF4-FFF2-40B4-BE49-F238E27FC236}">
                <a16:creationId xmlns:a16="http://schemas.microsoft.com/office/drawing/2014/main" id="{DB505F8E-9B7D-5746-AC85-73948A82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62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002180"/>
            <a:ext cx="1143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 Setup</a:t>
            </a:r>
            <a:endParaRPr lang="en-US" altLang="en-US" sz="10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09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1F0E7EF4-E444-A249-963E-37467B23CA57}"/>
              </a:ext>
            </a:extLst>
          </p:cNvPr>
          <p:cNvSpPr/>
          <p:nvPr/>
        </p:nvSpPr>
        <p:spPr>
          <a:xfrm>
            <a:off x="5749553" y="1411615"/>
            <a:ext cx="2706624" cy="18470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1473136" y="3375990"/>
            <a:ext cx="2706624" cy="218661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462827" y="1414105"/>
            <a:ext cx="2703315" cy="1844675"/>
            <a:chOff x="1462826" y="1871304"/>
            <a:chExt cx="2817899" cy="184467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F0E7EF4-E444-A249-963E-37467B23CA57}"/>
                </a:ext>
              </a:extLst>
            </p:cNvPr>
            <p:cNvSpPr/>
            <p:nvPr/>
          </p:nvSpPr>
          <p:spPr>
            <a:xfrm>
              <a:off x="1462826" y="1874479"/>
              <a:ext cx="2817899" cy="184150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58" name="Graphic 23">
              <a:extLst>
                <a:ext uri="{FF2B5EF4-FFF2-40B4-BE49-F238E27FC236}">
                  <a16:creationId xmlns:a16="http://schemas.microsoft.com/office/drawing/2014/main" id="{43BA4EF3-85AD-AC4B-BC16-83F708F8DD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2826" y="1871304"/>
              <a:ext cx="27463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588108" y="228600"/>
            <a:ext cx="9241692" cy="6705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pic>
        <p:nvPicPr>
          <p:cNvPr id="6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108" y="228600"/>
            <a:ext cx="330200" cy="330200"/>
          </a:xfrm>
          <a:prstGeom prst="rect">
            <a:avLst/>
          </a:prstGeom>
        </p:spPr>
      </p:pic>
      <p:pic>
        <p:nvPicPr>
          <p:cNvPr id="24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18115" y="2043662"/>
            <a:ext cx="469900" cy="469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768815" y="2502276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519996" y="2502276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9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19404" y="2037533"/>
            <a:ext cx="469900" cy="4699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858057D-6A5F-6F4D-9085-61892FD1C93F}"/>
              </a:ext>
            </a:extLst>
          </p:cNvPr>
          <p:cNvSpPr txBox="1"/>
          <p:nvPr/>
        </p:nvSpPr>
        <p:spPr>
          <a:xfrm>
            <a:off x="4243602" y="1333872"/>
            <a:ext cx="1412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Internet gateway</a:t>
            </a:r>
          </a:p>
        </p:txBody>
      </p:sp>
      <p:pic>
        <p:nvPicPr>
          <p:cNvPr id="50" name="Graphic 36">
            <a:extLst>
              <a:ext uri="{FF2B5EF4-FFF2-40B4-BE49-F238E27FC236}">
                <a16:creationId xmlns:a16="http://schemas.microsoft.com/office/drawing/2014/main" id="{C0B1BB45-DA56-DF48-9E1C-8C70E223D5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09518" y="856750"/>
            <a:ext cx="469900" cy="4699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1406174" y="4135807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Root certificate authority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Graphic 43">
            <a:extLst>
              <a:ext uri="{FF2B5EF4-FFF2-40B4-BE49-F238E27FC236}">
                <a16:creationId xmlns:a16="http://schemas.microsoft.com/office/drawing/2014/main" id="{AA07898E-3D66-5446-8B50-9BAB110FEFD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1967753" y="3657600"/>
            <a:ext cx="469900" cy="469900"/>
          </a:xfrm>
          <a:prstGeom prst="rect">
            <a:avLst/>
          </a:prstGeom>
        </p:spPr>
      </p:pic>
      <p:pic>
        <p:nvPicPr>
          <p:cNvPr id="85" name="Graphic 7">
            <a:extLst>
              <a:ext uri="{FF2B5EF4-FFF2-40B4-BE49-F238E27FC236}">
                <a16:creationId xmlns:a16="http://schemas.microsoft.com/office/drawing/2014/main" id="{CDECA41D-15A2-0D4F-B093-291602EE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281" y="208361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9">
            <a:extLst>
              <a:ext uri="{FF2B5EF4-FFF2-40B4-BE49-F238E27FC236}">
                <a16:creationId xmlns:a16="http://schemas.microsoft.com/office/drawing/2014/main" id="{2ECF95BD-4A5C-F54C-9BFC-1DD9807AA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507" y="2847201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7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910" y="584440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11">
            <a:extLst>
              <a:ext uri="{FF2B5EF4-FFF2-40B4-BE49-F238E27FC236}">
                <a16:creationId xmlns:a16="http://schemas.microsoft.com/office/drawing/2014/main" id="{EE7EF599-CC93-1843-94CE-F010641A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61523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870814" y="1872642"/>
            <a:ext cx="4188393" cy="1152351"/>
            <a:chOff x="2822007" y="2329841"/>
            <a:chExt cx="4188393" cy="1152351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5B2706C-95D8-A94F-9EC8-6497FA7FB136}"/>
                </a:ext>
              </a:extLst>
            </p:cNvPr>
            <p:cNvSpPr/>
            <p:nvPr/>
          </p:nvSpPr>
          <p:spPr>
            <a:xfrm>
              <a:off x="2822007" y="2339192"/>
              <a:ext cx="4188393" cy="1143000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rgbClr val="D8661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algn="ctr"/>
              <a:endParaRPr lang="en-US" sz="1000" dirty="0">
                <a:solidFill>
                  <a:srgbClr val="D8661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algn="ctr"/>
              <a:r>
                <a:rPr lang="en-US" sz="1200" dirty="0">
                  <a:solidFill>
                    <a:srgbClr val="D86613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Auto Scaling group</a:t>
              </a:r>
            </a:p>
          </p:txBody>
        </p:sp>
        <p:pic>
          <p:nvPicPr>
            <p:cNvPr id="92" name="Graphic 3">
              <a:extLst>
                <a:ext uri="{FF2B5EF4-FFF2-40B4-BE49-F238E27FC236}">
                  <a16:creationId xmlns:a16="http://schemas.microsoft.com/office/drawing/2014/main" id="{D7A7873E-A1CC-804E-816C-DC0FF152D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4745916" y="2329841"/>
              <a:ext cx="330200" cy="330200"/>
            </a:xfrm>
            <a:prstGeom prst="rect">
              <a:avLst/>
            </a:prstGeom>
          </p:spPr>
        </p:pic>
      </p:grpSp>
      <p:pic>
        <p:nvPicPr>
          <p:cNvPr id="95" name="Graphic 17">
            <a:extLst>
              <a:ext uri="{FF2B5EF4-FFF2-40B4-BE49-F238E27FC236}">
                <a16:creationId xmlns:a16="http://schemas.microsoft.com/office/drawing/2014/main" id="{633BC3DF-5160-6843-B872-94C5C92E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627" y="58416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1">
            <a:extLst>
              <a:ext uri="{FF2B5EF4-FFF2-40B4-BE49-F238E27FC236}">
                <a16:creationId xmlns:a16="http://schemas.microsoft.com/office/drawing/2014/main" id="{BBEC601B-D650-7947-9D7F-6579E2990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513" y="6603698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97" name="Graphic 17">
            <a:extLst>
              <a:ext uri="{FF2B5EF4-FFF2-40B4-BE49-F238E27FC236}">
                <a16:creationId xmlns:a16="http://schemas.microsoft.com/office/drawing/2014/main" id="{3FF20AA6-9A10-984F-AA79-A935675F3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175" y="36576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9">
            <a:extLst>
              <a:ext uri="{FF2B5EF4-FFF2-40B4-BE49-F238E27FC236}">
                <a16:creationId xmlns:a16="http://schemas.microsoft.com/office/drawing/2014/main" id="{54937F77-8D73-EB4A-9132-1EC17FC4B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1" y="4421188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EBS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5D102AA-00CD-FF49-9C6E-1658BE901624}"/>
              </a:ext>
            </a:extLst>
          </p:cNvPr>
          <p:cNvSpPr/>
          <p:nvPr/>
        </p:nvSpPr>
        <p:spPr bwMode="auto">
          <a:xfrm>
            <a:off x="1376362" y="692150"/>
            <a:ext cx="2885841" cy="502285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5663359" y="697239"/>
            <a:ext cx="2889504" cy="50177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60" name="Graphic 23">
            <a:extLst>
              <a:ext uri="{FF2B5EF4-FFF2-40B4-BE49-F238E27FC236}">
                <a16:creationId xmlns:a16="http://schemas.microsoft.com/office/drawing/2014/main" id="{43BA4EF3-85AD-AC4B-BC16-83F708F8D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943" y="140753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5732282" y="3380137"/>
            <a:ext cx="2723895" cy="218246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6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663" y="337318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13006" y="2040261"/>
            <a:ext cx="469900" cy="4699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7117736" y="2548180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2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88611" y="3660171"/>
            <a:ext cx="469900" cy="4699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731335" y="4133846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Domain controller 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24256" y="3651702"/>
            <a:ext cx="469900" cy="4699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6283911" y="4139194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Domain controller 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09457" y="4661277"/>
            <a:ext cx="469900" cy="4699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1967754" y="5090380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Subordinate certificate authority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960687" y="1080456"/>
            <a:ext cx="7676656" cy="455834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2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37" y="3380606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17">
            <a:extLst>
              <a:ext uri="{FF2B5EF4-FFF2-40B4-BE49-F238E27FC236}">
                <a16:creationId xmlns:a16="http://schemas.microsoft.com/office/drawing/2014/main" id="{70E93A9B-B3E0-D24E-9DFE-BE9C66CA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620" y="6606405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76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93" y="60334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aphic 57">
            <a:extLst>
              <a:ext uri="{FF2B5EF4-FFF2-40B4-BE49-F238E27FC236}">
                <a16:creationId xmlns:a16="http://schemas.microsoft.com/office/drawing/2014/main" id="{BFF1F532-E8CB-AF40-96DD-2A4983EBD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696" y="60431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7">
            <a:extLst>
              <a:ext uri="{FF2B5EF4-FFF2-40B4-BE49-F238E27FC236}">
                <a16:creationId xmlns:a16="http://schemas.microsoft.com/office/drawing/2014/main" id="{70E93A9B-B3E0-D24E-9DFE-BE9C66CA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535" y="6606405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FIPS endpoints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62" y="108390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10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120</Words>
  <Application>Microsoft Office PowerPoint</Application>
  <PresentationFormat>Custom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O'Neal, Anna</cp:lastModifiedBy>
  <cp:revision>27</cp:revision>
  <dcterms:created xsi:type="dcterms:W3CDTF">2019-12-05T18:09:56Z</dcterms:created>
  <dcterms:modified xsi:type="dcterms:W3CDTF">2021-03-19T19:44:04Z</dcterms:modified>
</cp:coreProperties>
</file>