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4"/>
  </p:notesMasterIdLst>
  <p:handoutMasterIdLst>
    <p:handoutMasterId r:id="rId5"/>
  </p:handoutMasterIdLst>
  <p:sldIdLst>
    <p:sldId id="260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9"/>
    <p:restoredTop sz="94253"/>
  </p:normalViewPr>
  <p:slideViewPr>
    <p:cSldViewPr snapToGrid="0" snapToObjects="1">
      <p:cViewPr varScale="1">
        <p:scale>
          <a:sx n="205" d="100"/>
          <a:sy n="205" d="100"/>
        </p:scale>
        <p:origin x="1608" y="184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12/8/20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12/8/20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12" Type="http://schemas.openxmlformats.org/officeDocument/2006/relationships/image" Target="../media/image4.png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425083" y="539750"/>
            <a:ext cx="10662425" cy="57848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083" y="533400"/>
            <a:ext cx="330200" cy="3302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963D0F02-7DC8-4AA2-8043-D0D916D965BB}"/>
              </a:ext>
            </a:extLst>
          </p:cNvPr>
          <p:cNvSpPr/>
          <p:nvPr/>
        </p:nvSpPr>
        <p:spPr>
          <a:xfrm>
            <a:off x="4282471" y="704550"/>
            <a:ext cx="1836754" cy="181105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VPC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49E965-46D8-4BCB-B8D5-D7A451FDB06B}"/>
              </a:ext>
            </a:extLst>
          </p:cNvPr>
          <p:cNvSpPr/>
          <p:nvPr/>
        </p:nvSpPr>
        <p:spPr>
          <a:xfrm>
            <a:off x="4282471" y="4371366"/>
            <a:ext cx="1836754" cy="182274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VPC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00EC77-2643-4306-BA84-A57D68CC53F9}"/>
              </a:ext>
            </a:extLst>
          </p:cNvPr>
          <p:cNvSpPr/>
          <p:nvPr/>
        </p:nvSpPr>
        <p:spPr>
          <a:xfrm>
            <a:off x="1526979" y="1611133"/>
            <a:ext cx="2330998" cy="365606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VPC</a:t>
            </a:r>
          </a:p>
        </p:txBody>
      </p:sp>
      <p:sp>
        <p:nvSpPr>
          <p:cNvPr id="101" name="TextBox 12">
            <a:extLst>
              <a:ext uri="{FF2B5EF4-FFF2-40B4-BE49-F238E27FC236}">
                <a16:creationId xmlns:a16="http://schemas.microsoft.com/office/drawing/2014/main" id="{AA476546-CCE7-4707-B5AB-BE43670F9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083" y="3634018"/>
            <a:ext cx="98475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sp>
        <p:nvSpPr>
          <p:cNvPr id="102" name="TextBox 17">
            <a:extLst>
              <a:ext uri="{FF2B5EF4-FFF2-40B4-BE49-F238E27FC236}">
                <a16:creationId xmlns:a16="http://schemas.microsoft.com/office/drawing/2014/main" id="{B7B663CD-72CB-4BD0-B3D1-5707ADF6D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0782" y="4618516"/>
            <a:ext cx="8176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103" name="TextBox 20">
            <a:extLst>
              <a:ext uri="{FF2B5EF4-FFF2-40B4-BE49-F238E27FC236}">
                <a16:creationId xmlns:a16="http://schemas.microsoft.com/office/drawing/2014/main" id="{4DC96DC6-9F31-409B-A782-938FCB51E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718" y="5433237"/>
            <a:ext cx="65586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Flow logs</a:t>
            </a:r>
          </a:p>
        </p:txBody>
      </p:sp>
      <p:pic>
        <p:nvPicPr>
          <p:cNvPr id="104" name="Graphic 10">
            <a:extLst>
              <a:ext uri="{FF2B5EF4-FFF2-40B4-BE49-F238E27FC236}">
                <a16:creationId xmlns:a16="http://schemas.microsoft.com/office/drawing/2014/main" id="{CFE99145-9A95-4BD6-8F80-0DBC65D2B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37" y="32078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Graphic 24">
            <a:extLst>
              <a:ext uri="{FF2B5EF4-FFF2-40B4-BE49-F238E27FC236}">
                <a16:creationId xmlns:a16="http://schemas.microsoft.com/office/drawing/2014/main" id="{29EA7802-6721-4E45-AF35-5CDAD1AE9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49" y="50185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Graphic 35">
            <a:extLst>
              <a:ext uri="{FF2B5EF4-FFF2-40B4-BE49-F238E27FC236}">
                <a16:creationId xmlns:a16="http://schemas.microsoft.com/office/drawing/2014/main" id="{BF9DB6C8-4456-435A-8C28-828B85483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040" y="41834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20">
            <a:extLst>
              <a:ext uri="{FF2B5EF4-FFF2-40B4-BE49-F238E27FC236}">
                <a16:creationId xmlns:a16="http://schemas.microsoft.com/office/drawing/2014/main" id="{53FCEAE7-0907-4100-BAFF-D2025DD53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5487" y="1777098"/>
            <a:ext cx="65586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Flow logs</a:t>
            </a:r>
          </a:p>
        </p:txBody>
      </p:sp>
      <p:pic>
        <p:nvPicPr>
          <p:cNvPr id="108" name="Graphic 24">
            <a:extLst>
              <a:ext uri="{FF2B5EF4-FFF2-40B4-BE49-F238E27FC236}">
                <a16:creationId xmlns:a16="http://schemas.microsoft.com/office/drawing/2014/main" id="{BDD16AC1-0FAF-48C5-BC31-00CEEE778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13579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TextBox 20">
            <a:extLst>
              <a:ext uri="{FF2B5EF4-FFF2-40B4-BE49-F238E27FC236}">
                <a16:creationId xmlns:a16="http://schemas.microsoft.com/office/drawing/2014/main" id="{DCA0E9EE-E945-443C-A81E-605F3CB81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454" y="3627003"/>
            <a:ext cx="65586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Flow logs</a:t>
            </a:r>
          </a:p>
        </p:txBody>
      </p:sp>
      <p:pic>
        <p:nvPicPr>
          <p:cNvPr id="110" name="Graphic 24">
            <a:extLst>
              <a:ext uri="{FF2B5EF4-FFF2-40B4-BE49-F238E27FC236}">
                <a16:creationId xmlns:a16="http://schemas.microsoft.com/office/drawing/2014/main" id="{F635308A-E114-43E3-A904-2EC402524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017" y="32078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TextBox 17">
            <a:extLst>
              <a:ext uri="{FF2B5EF4-FFF2-40B4-BE49-F238E27FC236}">
                <a16:creationId xmlns:a16="http://schemas.microsoft.com/office/drawing/2014/main" id="{B79F8F9F-73F8-4819-9C70-461033FE4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0782" y="2553824"/>
            <a:ext cx="8176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12" name="Graphic 35">
            <a:extLst>
              <a:ext uri="{FF2B5EF4-FFF2-40B4-BE49-F238E27FC236}">
                <a16:creationId xmlns:a16="http://schemas.microsoft.com/office/drawing/2014/main" id="{E0548A74-A466-4D9B-A232-AC49974F0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040" y="21187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Freeform 36">
            <a:extLst>
              <a:ext uri="{FF2B5EF4-FFF2-40B4-BE49-F238E27FC236}">
                <a16:creationId xmlns:a16="http://schemas.microsoft.com/office/drawing/2014/main" id="{60AF67C4-A9F3-40C0-91A0-E70359EA4CC6}"/>
              </a:ext>
            </a:extLst>
          </p:cNvPr>
          <p:cNvSpPr/>
          <p:nvPr/>
        </p:nvSpPr>
        <p:spPr>
          <a:xfrm rot="10800000" flipH="1">
            <a:off x="1207264" y="2762424"/>
            <a:ext cx="1249317" cy="60196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4" name="Freeform 37">
            <a:extLst>
              <a:ext uri="{FF2B5EF4-FFF2-40B4-BE49-F238E27FC236}">
                <a16:creationId xmlns:a16="http://schemas.microsoft.com/office/drawing/2014/main" id="{791BD371-16C6-4308-92FF-5CDF2D053F9E}"/>
              </a:ext>
            </a:extLst>
          </p:cNvPr>
          <p:cNvSpPr/>
          <p:nvPr/>
        </p:nvSpPr>
        <p:spPr>
          <a:xfrm rot="10800000" flipH="1" flipV="1">
            <a:off x="1207264" y="3498545"/>
            <a:ext cx="1249317" cy="60196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5" name="Graphic 7">
            <a:extLst>
              <a:ext uri="{FF2B5EF4-FFF2-40B4-BE49-F238E27FC236}">
                <a16:creationId xmlns:a16="http://schemas.microsoft.com/office/drawing/2014/main" id="{60CE8B0F-481F-474F-81BE-8370973CB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738" y="3188804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9">
            <a:extLst>
              <a:ext uri="{FF2B5EF4-FFF2-40B4-BE49-F238E27FC236}">
                <a16:creationId xmlns:a16="http://schemas.microsoft.com/office/drawing/2014/main" id="{E8CE5DBE-DDD4-4426-BFAE-0EB7C8AC5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315" y="3664890"/>
            <a:ext cx="122444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Transit Gateway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2B3C2CF-020B-4EF2-9BCB-36710AC896D8}"/>
              </a:ext>
            </a:extLst>
          </p:cNvPr>
          <p:cNvCxnSpPr>
            <a:cxnSpLocks/>
          </p:cNvCxnSpPr>
          <p:nvPr/>
        </p:nvCxnSpPr>
        <p:spPr>
          <a:xfrm flipV="1">
            <a:off x="5200650" y="3822647"/>
            <a:ext cx="0" cy="521904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4BE0FCB-8AAC-4D31-BBF6-441055E05BCD}"/>
              </a:ext>
            </a:extLst>
          </p:cNvPr>
          <p:cNvCxnSpPr>
            <a:cxnSpLocks/>
          </p:cNvCxnSpPr>
          <p:nvPr/>
        </p:nvCxnSpPr>
        <p:spPr>
          <a:xfrm flipV="1">
            <a:off x="5200650" y="2559445"/>
            <a:ext cx="0" cy="60964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Graphic 6">
            <a:extLst>
              <a:ext uri="{FF2B5EF4-FFF2-40B4-BE49-F238E27FC236}">
                <a16:creationId xmlns:a16="http://schemas.microsoft.com/office/drawing/2014/main" id="{C2D2F4A9-275F-4170-8E61-562F1F681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200" y="2782120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TextBox 12">
            <a:extLst>
              <a:ext uri="{FF2B5EF4-FFF2-40B4-BE49-F238E27FC236}">
                <a16:creationId xmlns:a16="http://schemas.microsoft.com/office/drawing/2014/main" id="{28811D60-782C-4BFB-875B-BE5A36046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197" y="3262511"/>
            <a:ext cx="12040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Site-to-Site VPN</a:t>
            </a:r>
          </a:p>
        </p:txBody>
      </p:sp>
      <p:pic>
        <p:nvPicPr>
          <p:cNvPr id="122" name="Graphic 18">
            <a:extLst>
              <a:ext uri="{FF2B5EF4-FFF2-40B4-BE49-F238E27FC236}">
                <a16:creationId xmlns:a16="http://schemas.microsoft.com/office/drawing/2014/main" id="{5E06E579-0BC6-4ECC-9353-4F129F9EC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200" y="3610557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12">
            <a:extLst>
              <a:ext uri="{FF2B5EF4-FFF2-40B4-BE49-F238E27FC236}">
                <a16:creationId xmlns:a16="http://schemas.microsoft.com/office/drawing/2014/main" id="{E772D843-DA4A-4A23-A062-690E67735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9433" y="4093177"/>
            <a:ext cx="113192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Direct Connect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E2A9493-61C9-4306-9348-8405A4DDDC9A}"/>
              </a:ext>
            </a:extLst>
          </p:cNvPr>
          <p:cNvSpPr/>
          <p:nvPr/>
        </p:nvSpPr>
        <p:spPr>
          <a:xfrm>
            <a:off x="7020836" y="2507060"/>
            <a:ext cx="1765300" cy="183749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Connectivity</a:t>
            </a:r>
          </a:p>
        </p:txBody>
      </p:sp>
      <p:cxnSp>
        <p:nvCxnSpPr>
          <p:cNvPr id="125" name="Elbow Connector 12">
            <a:extLst>
              <a:ext uri="{FF2B5EF4-FFF2-40B4-BE49-F238E27FC236}">
                <a16:creationId xmlns:a16="http://schemas.microsoft.com/office/drawing/2014/main" id="{501D69CD-3FAB-40E7-B662-97E59B44AA21}"/>
              </a:ext>
            </a:extLst>
          </p:cNvPr>
          <p:cNvCxnSpPr>
            <a:cxnSpLocks/>
          </p:cNvCxnSpPr>
          <p:nvPr/>
        </p:nvCxnSpPr>
        <p:spPr>
          <a:xfrm>
            <a:off x="5592963" y="3519032"/>
            <a:ext cx="1954135" cy="39305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3">
            <a:extLst>
              <a:ext uri="{FF2B5EF4-FFF2-40B4-BE49-F238E27FC236}">
                <a16:creationId xmlns:a16="http://schemas.microsoft.com/office/drawing/2014/main" id="{91904C93-4F65-4E29-9853-FDA80D2B3FB1}"/>
              </a:ext>
            </a:extLst>
          </p:cNvPr>
          <p:cNvCxnSpPr>
            <a:cxnSpLocks/>
          </p:cNvCxnSpPr>
          <p:nvPr/>
        </p:nvCxnSpPr>
        <p:spPr>
          <a:xfrm flipV="1">
            <a:off x="5592963" y="2937194"/>
            <a:ext cx="1954135" cy="393058"/>
          </a:xfrm>
          <a:prstGeom prst="bentConnector3">
            <a:avLst>
              <a:gd name="adj1" fmla="val 50723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3D07C56-F563-4924-A673-806238D14A2F}"/>
              </a:ext>
            </a:extLst>
          </p:cNvPr>
          <p:cNvCxnSpPr>
            <a:cxnSpLocks/>
          </p:cNvCxnSpPr>
          <p:nvPr/>
        </p:nvCxnSpPr>
        <p:spPr>
          <a:xfrm flipV="1">
            <a:off x="3916578" y="3436412"/>
            <a:ext cx="991639" cy="569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Graphic 19">
            <a:extLst>
              <a:ext uri="{FF2B5EF4-FFF2-40B4-BE49-F238E27FC236}">
                <a16:creationId xmlns:a16="http://schemas.microsoft.com/office/drawing/2014/main" id="{0AFCFE33-6B96-45AB-AE2E-03AB59F97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997" y="4599304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extBox 12">
            <a:extLst>
              <a:ext uri="{FF2B5EF4-FFF2-40B4-BE49-F238E27FC236}">
                <a16:creationId xmlns:a16="http://schemas.microsoft.com/office/drawing/2014/main" id="{5B63BEF6-FDEF-4261-987E-255D58FC9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8126" y="5074365"/>
            <a:ext cx="12050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Identity &amp;</a:t>
            </a:r>
            <a:b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Access Management</a:t>
            </a:r>
          </a:p>
        </p:txBody>
      </p:sp>
      <p:pic>
        <p:nvPicPr>
          <p:cNvPr id="130" name="Graphic 8">
            <a:extLst>
              <a:ext uri="{FF2B5EF4-FFF2-40B4-BE49-F238E27FC236}">
                <a16:creationId xmlns:a16="http://schemas.microsoft.com/office/drawing/2014/main" id="{314AD014-54D5-4DA3-9B81-C520C6A1F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459" y="690400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TextBox 9">
            <a:extLst>
              <a:ext uri="{FF2B5EF4-FFF2-40B4-BE49-F238E27FC236}">
                <a16:creationId xmlns:a16="http://schemas.microsoft.com/office/drawing/2014/main" id="{5A7E061F-E6C1-4470-B2E4-CD1848230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7839" y="1172241"/>
            <a:ext cx="11596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</a:t>
            </a:r>
            <a:b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 Service (S3)</a:t>
            </a:r>
          </a:p>
        </p:txBody>
      </p:sp>
      <p:pic>
        <p:nvPicPr>
          <p:cNvPr id="132" name="Graphic 24">
            <a:extLst>
              <a:ext uri="{FF2B5EF4-FFF2-40B4-BE49-F238E27FC236}">
                <a16:creationId xmlns:a16="http://schemas.microsoft.com/office/drawing/2014/main" id="{3560F18C-1F5E-4EBB-AC15-141F4C72C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465" y="3688943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" name="TextBox 9">
            <a:extLst>
              <a:ext uri="{FF2B5EF4-FFF2-40B4-BE49-F238E27FC236}">
                <a16:creationId xmlns:a16="http://schemas.microsoft.com/office/drawing/2014/main" id="{6975EC91-11E9-4E8A-A4DE-AD8ED8346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8189" y="4165454"/>
            <a:ext cx="10810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</a:t>
            </a:r>
          </a:p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Notification Service</a:t>
            </a:r>
          </a:p>
        </p:txBody>
      </p:sp>
      <p:pic>
        <p:nvPicPr>
          <p:cNvPr id="134" name="Graphic 8">
            <a:extLst>
              <a:ext uri="{FF2B5EF4-FFF2-40B4-BE49-F238E27FC236}">
                <a16:creationId xmlns:a16="http://schemas.microsoft.com/office/drawing/2014/main" id="{394536EA-75F0-4FF9-83DA-C4280CBDE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459" y="1604994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TextBox 9">
            <a:extLst>
              <a:ext uri="{FF2B5EF4-FFF2-40B4-BE49-F238E27FC236}">
                <a16:creationId xmlns:a16="http://schemas.microsoft.com/office/drawing/2014/main" id="{7513BD9D-E4A6-41DD-AECB-83AC865DB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7839" y="2086835"/>
            <a:ext cx="11596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</a:t>
            </a:r>
            <a:b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 Service (S3)</a:t>
            </a:r>
          </a:p>
        </p:txBody>
      </p:sp>
      <p:pic>
        <p:nvPicPr>
          <p:cNvPr id="138" name="Graphic 23">
            <a:extLst>
              <a:ext uri="{FF2B5EF4-FFF2-40B4-BE49-F238E27FC236}">
                <a16:creationId xmlns:a16="http://schemas.microsoft.com/office/drawing/2014/main" id="{303837D7-6BCE-4CC0-8B3B-89883083A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710" y="691850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Graphic 17">
            <a:extLst>
              <a:ext uri="{FF2B5EF4-FFF2-40B4-BE49-F238E27FC236}">
                <a16:creationId xmlns:a16="http://schemas.microsoft.com/office/drawing/2014/main" id="{BB0E22CC-3B4D-455B-9AB5-E0D27AFF8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975" y="1608147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TextBox 9">
            <a:extLst>
              <a:ext uri="{FF2B5EF4-FFF2-40B4-BE49-F238E27FC236}">
                <a16:creationId xmlns:a16="http://schemas.microsoft.com/office/drawing/2014/main" id="{32584F19-656D-456B-A6F4-087A5B288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074" y="2090412"/>
            <a:ext cx="7514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141" name="TextBox 15">
            <a:extLst>
              <a:ext uri="{FF2B5EF4-FFF2-40B4-BE49-F238E27FC236}">
                <a16:creationId xmlns:a16="http://schemas.microsoft.com/office/drawing/2014/main" id="{8EFD6AFD-66EB-4CDD-BFAB-4945C710A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160" y="1173691"/>
            <a:ext cx="92301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CloudTrail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3F4583D-0A13-4DF5-A89D-FA364CD3ED42}"/>
              </a:ext>
            </a:extLst>
          </p:cNvPr>
          <p:cNvCxnSpPr>
            <a:cxnSpLocks/>
          </p:cNvCxnSpPr>
          <p:nvPr/>
        </p:nvCxnSpPr>
        <p:spPr>
          <a:xfrm>
            <a:off x="9612283" y="952108"/>
            <a:ext cx="58737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CB710AF-7912-4F5F-88B4-7CD34B410D8E}"/>
              </a:ext>
            </a:extLst>
          </p:cNvPr>
          <p:cNvCxnSpPr>
            <a:cxnSpLocks/>
          </p:cNvCxnSpPr>
          <p:nvPr/>
        </p:nvCxnSpPr>
        <p:spPr>
          <a:xfrm>
            <a:off x="9612283" y="2782120"/>
            <a:ext cx="58737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Graphic 8">
            <a:extLst>
              <a:ext uri="{FF2B5EF4-FFF2-40B4-BE49-F238E27FC236}">
                <a16:creationId xmlns:a16="http://schemas.microsoft.com/office/drawing/2014/main" id="{7CD1D87A-A08D-43C5-8290-5C6501D33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807" y="2514356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" name="TextBox 9">
            <a:extLst>
              <a:ext uri="{FF2B5EF4-FFF2-40B4-BE49-F238E27FC236}">
                <a16:creationId xmlns:a16="http://schemas.microsoft.com/office/drawing/2014/main" id="{0354067D-4BD3-4541-A091-E58E60F8B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0187" y="2996197"/>
            <a:ext cx="11596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</a:t>
            </a:r>
            <a:b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 Service (S3)</a:t>
            </a:r>
          </a:p>
        </p:txBody>
      </p:sp>
      <p:pic>
        <p:nvPicPr>
          <p:cNvPr id="150" name="Graphic 8">
            <a:extLst>
              <a:ext uri="{FF2B5EF4-FFF2-40B4-BE49-F238E27FC236}">
                <a16:creationId xmlns:a16="http://schemas.microsoft.com/office/drawing/2014/main" id="{3FA1A59B-8C45-428A-A2C2-F5FC2A3E9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558" y="2515806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TextBox 11">
            <a:extLst>
              <a:ext uri="{FF2B5EF4-FFF2-40B4-BE49-F238E27FC236}">
                <a16:creationId xmlns:a16="http://schemas.microsoft.com/office/drawing/2014/main" id="{4ADB78DE-8AC3-403A-9AA9-EAFB7E108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9075" y="2996787"/>
            <a:ext cx="75140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Config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BEFC3236-733D-41BE-9D24-1B4BE8E4FD3F}"/>
              </a:ext>
            </a:extLst>
          </p:cNvPr>
          <p:cNvCxnSpPr>
            <a:cxnSpLocks/>
          </p:cNvCxnSpPr>
          <p:nvPr/>
        </p:nvCxnSpPr>
        <p:spPr>
          <a:xfrm>
            <a:off x="9612283" y="1869914"/>
            <a:ext cx="58737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0">
            <a:extLst>
              <a:ext uri="{FF2B5EF4-FFF2-40B4-BE49-F238E27FC236}">
                <a16:creationId xmlns:a16="http://schemas.microsoft.com/office/drawing/2014/main" id="{DBC769E7-F70D-40ED-A5EC-9DEF8FBCBC4F}"/>
              </a:ext>
            </a:extLst>
          </p:cNvPr>
          <p:cNvCxnSpPr>
            <a:cxnSpLocks/>
          </p:cNvCxnSpPr>
          <p:nvPr/>
        </p:nvCxnSpPr>
        <p:spPr>
          <a:xfrm>
            <a:off x="5592963" y="1586252"/>
            <a:ext cx="3401095" cy="28366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497DD0B-9225-4DD9-9DB1-8A25B36CD88C}"/>
              </a:ext>
            </a:extLst>
          </p:cNvPr>
          <p:cNvSpPr txBox="1"/>
          <p:nvPr/>
        </p:nvSpPr>
        <p:spPr>
          <a:xfrm>
            <a:off x="6518526" y="1905897"/>
            <a:ext cx="19630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***All Flow Logs go to CloudWatch</a:t>
            </a:r>
          </a:p>
        </p:txBody>
      </p:sp>
    </p:spTree>
    <p:extLst>
      <p:ext uri="{BB962C8B-B14F-4D97-AF65-F5344CB8AC3E}">
        <p14:creationId xmlns:p14="http://schemas.microsoft.com/office/powerpoint/2010/main" val="17441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62204" y="74645"/>
            <a:ext cx="11115869" cy="67174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04" y="65951"/>
            <a:ext cx="330200" cy="3302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9283520-40CF-0E4A-80F0-3B6B82DA9106}"/>
              </a:ext>
            </a:extLst>
          </p:cNvPr>
          <p:cNvGrpSpPr/>
          <p:nvPr/>
        </p:nvGrpSpPr>
        <p:grpSpPr>
          <a:xfrm>
            <a:off x="194009" y="2917404"/>
            <a:ext cx="984755" cy="636427"/>
            <a:chOff x="1135826" y="5361343"/>
            <a:chExt cx="984755" cy="636427"/>
          </a:xfrm>
        </p:grpSpPr>
        <p:sp>
          <p:nvSpPr>
            <p:cNvPr id="101" name="TextBox 12">
              <a:extLst>
                <a:ext uri="{FF2B5EF4-FFF2-40B4-BE49-F238E27FC236}">
                  <a16:creationId xmlns:a16="http://schemas.microsoft.com/office/drawing/2014/main" id="{AA476546-CCE7-4707-B5AB-BE43670F9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5826" y="5782326"/>
              <a:ext cx="98475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  <p:pic>
          <p:nvPicPr>
            <p:cNvPr id="104" name="Graphic 10">
              <a:extLst>
                <a:ext uri="{FF2B5EF4-FFF2-40B4-BE49-F238E27FC236}">
                  <a16:creationId xmlns:a16="http://schemas.microsoft.com/office/drawing/2014/main" id="{CFE99145-9A95-4BD6-8F80-0DBC65D2BB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7588" y="536134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CF94105-8CE2-6F40-BDD7-E69A559A5C81}"/>
              </a:ext>
            </a:extLst>
          </p:cNvPr>
          <p:cNvGrpSpPr/>
          <p:nvPr/>
        </p:nvGrpSpPr>
        <p:grpSpPr>
          <a:xfrm>
            <a:off x="3843022" y="3795799"/>
            <a:ext cx="1224444" cy="691611"/>
            <a:chOff x="2534027" y="4118913"/>
            <a:chExt cx="1224444" cy="691611"/>
          </a:xfrm>
        </p:grpSpPr>
        <p:pic>
          <p:nvPicPr>
            <p:cNvPr id="115" name="Graphic 7">
              <a:extLst>
                <a:ext uri="{FF2B5EF4-FFF2-40B4-BE49-F238E27FC236}">
                  <a16:creationId xmlns:a16="http://schemas.microsoft.com/office/drawing/2014/main" id="{60CE8B0F-481F-474F-81BE-8370973CB6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6054" y="4118913"/>
              <a:ext cx="480391" cy="480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TextBox 9">
              <a:extLst>
                <a:ext uri="{FF2B5EF4-FFF2-40B4-BE49-F238E27FC236}">
                  <a16:creationId xmlns:a16="http://schemas.microsoft.com/office/drawing/2014/main" id="{E8CE5DBE-DDD4-4426-BFAE-0EB7C8AC5E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4027" y="4595080"/>
              <a:ext cx="122444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Transit Gateway</a:t>
              </a:r>
            </a:p>
          </p:txBody>
        </p:sp>
      </p:grp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2B3C2CF-020B-4EF2-9BCB-36710AC896D8}"/>
              </a:ext>
            </a:extLst>
          </p:cNvPr>
          <p:cNvCxnSpPr>
            <a:cxnSpLocks/>
            <a:stCxn id="115" idx="0"/>
            <a:endCxn id="41" idx="2"/>
          </p:cNvCxnSpPr>
          <p:nvPr/>
        </p:nvCxnSpPr>
        <p:spPr>
          <a:xfrm flipV="1">
            <a:off x="4455245" y="3545627"/>
            <a:ext cx="2187" cy="25017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336754-266D-3344-8C12-261B7A952C64}"/>
              </a:ext>
            </a:extLst>
          </p:cNvPr>
          <p:cNvGrpSpPr/>
          <p:nvPr/>
        </p:nvGrpSpPr>
        <p:grpSpPr>
          <a:xfrm>
            <a:off x="5067466" y="2906043"/>
            <a:ext cx="6024374" cy="1837491"/>
            <a:chOff x="5781678" y="396151"/>
            <a:chExt cx="6024374" cy="1837491"/>
          </a:xfrm>
        </p:grpSpPr>
        <p:pic>
          <p:nvPicPr>
            <p:cNvPr id="120" name="Graphic 6">
              <a:extLst>
                <a:ext uri="{FF2B5EF4-FFF2-40B4-BE49-F238E27FC236}">
                  <a16:creationId xmlns:a16="http://schemas.microsoft.com/office/drawing/2014/main" id="{C2D2F4A9-275F-4170-8E61-562F1F681F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1314" y="701317"/>
              <a:ext cx="480391" cy="480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" name="TextBox 12">
              <a:extLst>
                <a:ext uri="{FF2B5EF4-FFF2-40B4-BE49-F238E27FC236}">
                  <a16:creationId xmlns:a16="http://schemas.microsoft.com/office/drawing/2014/main" id="{28811D60-782C-4BFB-875B-BE5A360464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42311" y="1181708"/>
              <a:ext cx="120406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Site-to-Site VPN</a:t>
              </a:r>
            </a:p>
          </p:txBody>
        </p:sp>
        <p:pic>
          <p:nvPicPr>
            <p:cNvPr id="122" name="Graphic 18">
              <a:extLst>
                <a:ext uri="{FF2B5EF4-FFF2-40B4-BE49-F238E27FC236}">
                  <a16:creationId xmlns:a16="http://schemas.microsoft.com/office/drawing/2014/main" id="{5E06E579-0BC6-4ECC-9353-4F129F9EC4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1314" y="1529754"/>
              <a:ext cx="480391" cy="480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" name="TextBox 12">
              <a:extLst>
                <a:ext uri="{FF2B5EF4-FFF2-40B4-BE49-F238E27FC236}">
                  <a16:creationId xmlns:a16="http://schemas.microsoft.com/office/drawing/2014/main" id="{E772D843-DA4A-4A23-A062-690E67735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75547" y="2012374"/>
              <a:ext cx="113192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Direct Connect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E2A9493-61C9-4306-9348-8405A4DDDC9A}"/>
                </a:ext>
              </a:extLst>
            </p:cNvPr>
            <p:cNvSpPr/>
            <p:nvPr/>
          </p:nvSpPr>
          <p:spPr>
            <a:xfrm>
              <a:off x="9953248" y="396151"/>
              <a:ext cx="1852804" cy="1837491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Customer Connectivity</a:t>
              </a:r>
            </a:p>
          </p:txBody>
        </p:sp>
        <p:cxnSp>
          <p:nvCxnSpPr>
            <p:cNvPr id="125" name="Elbow Connector 12">
              <a:extLst>
                <a:ext uri="{FF2B5EF4-FFF2-40B4-BE49-F238E27FC236}">
                  <a16:creationId xmlns:a16="http://schemas.microsoft.com/office/drawing/2014/main" id="{501D69CD-3FAB-40E7-B662-97E59B44AA21}"/>
                </a:ext>
              </a:extLst>
            </p:cNvPr>
            <p:cNvCxnSpPr>
              <a:cxnSpLocks/>
              <a:stCxn id="116" idx="3"/>
            </p:cNvCxnSpPr>
            <p:nvPr/>
          </p:nvCxnSpPr>
          <p:spPr>
            <a:xfrm flipV="1">
              <a:off x="5781678" y="1865501"/>
              <a:ext cx="4781534" cy="42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45B64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Elbow Connector 13">
              <a:extLst>
                <a:ext uri="{FF2B5EF4-FFF2-40B4-BE49-F238E27FC236}">
                  <a16:creationId xmlns:a16="http://schemas.microsoft.com/office/drawing/2014/main" id="{91904C93-4F65-4E29-9853-FDA80D2B3FB1}"/>
                </a:ext>
              </a:extLst>
            </p:cNvPr>
            <p:cNvCxnSpPr>
              <a:cxnSpLocks/>
              <a:stCxn id="116" idx="3"/>
            </p:cNvCxnSpPr>
            <p:nvPr/>
          </p:nvCxnSpPr>
          <p:spPr>
            <a:xfrm flipV="1">
              <a:off x="5781678" y="856392"/>
              <a:ext cx="4781534" cy="1013404"/>
            </a:xfrm>
            <a:prstGeom prst="bentConnector3">
              <a:avLst>
                <a:gd name="adj1" fmla="val 83043"/>
              </a:avLst>
            </a:prstGeom>
            <a:ln w="12700">
              <a:solidFill>
                <a:srgbClr val="545B64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D2A8DC-E8C1-CD4D-8DD9-57C77E29EA44}"/>
              </a:ext>
            </a:extLst>
          </p:cNvPr>
          <p:cNvGrpSpPr/>
          <p:nvPr/>
        </p:nvGrpSpPr>
        <p:grpSpPr>
          <a:xfrm>
            <a:off x="2752003" y="5894502"/>
            <a:ext cx="1159669" cy="820395"/>
            <a:chOff x="5983978" y="3688943"/>
            <a:chExt cx="1159669" cy="820395"/>
          </a:xfrm>
        </p:grpSpPr>
        <p:pic>
          <p:nvPicPr>
            <p:cNvPr id="130" name="Graphic 8">
              <a:extLst>
                <a:ext uri="{FF2B5EF4-FFF2-40B4-BE49-F238E27FC236}">
                  <a16:creationId xmlns:a16="http://schemas.microsoft.com/office/drawing/2014/main" id="{314AD014-54D5-4DA3-9B81-C520C6A1FD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598" y="3688943"/>
              <a:ext cx="480391" cy="480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" name="TextBox 9">
              <a:extLst>
                <a:ext uri="{FF2B5EF4-FFF2-40B4-BE49-F238E27FC236}">
                  <a16:creationId xmlns:a16="http://schemas.microsoft.com/office/drawing/2014/main" id="{5A7E061F-E6C1-4470-B2E4-CD18482306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3978" y="4170784"/>
              <a:ext cx="115966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Simple</a:t>
              </a:r>
              <a:b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Storage Service (S3)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5E2975-C15F-EF4C-845C-EB492128EC4C}"/>
              </a:ext>
            </a:extLst>
          </p:cNvPr>
          <p:cNvGrpSpPr/>
          <p:nvPr/>
        </p:nvGrpSpPr>
        <p:grpSpPr>
          <a:xfrm>
            <a:off x="2727778" y="4959214"/>
            <a:ext cx="1266584" cy="709815"/>
            <a:chOff x="3720386" y="5334505"/>
            <a:chExt cx="1266584" cy="709815"/>
          </a:xfrm>
        </p:grpSpPr>
        <p:pic>
          <p:nvPicPr>
            <p:cNvPr id="139" name="Graphic 17">
              <a:extLst>
                <a:ext uri="{FF2B5EF4-FFF2-40B4-BE49-F238E27FC236}">
                  <a16:creationId xmlns:a16="http://schemas.microsoft.com/office/drawing/2014/main" id="{BB0E22CC-3B4D-455B-9AB5-E0D27AFF8F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3988" y="5334505"/>
              <a:ext cx="480391" cy="480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0" name="TextBox 9">
              <a:extLst>
                <a:ext uri="{FF2B5EF4-FFF2-40B4-BE49-F238E27FC236}">
                  <a16:creationId xmlns:a16="http://schemas.microsoft.com/office/drawing/2014/main" id="{32584F19-656D-456B-A6F4-087A5B2883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0386" y="5828876"/>
              <a:ext cx="126658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D404943-84B3-304C-B22E-E3FF2A7E2941}"/>
              </a:ext>
            </a:extLst>
          </p:cNvPr>
          <p:cNvGrpSpPr/>
          <p:nvPr/>
        </p:nvGrpSpPr>
        <p:grpSpPr>
          <a:xfrm>
            <a:off x="5031214" y="4954348"/>
            <a:ext cx="923010" cy="697285"/>
            <a:chOff x="4907299" y="3690393"/>
            <a:chExt cx="923010" cy="697285"/>
          </a:xfrm>
        </p:grpSpPr>
        <p:pic>
          <p:nvPicPr>
            <p:cNvPr id="138" name="Graphic 23">
              <a:extLst>
                <a:ext uri="{FF2B5EF4-FFF2-40B4-BE49-F238E27FC236}">
                  <a16:creationId xmlns:a16="http://schemas.microsoft.com/office/drawing/2014/main" id="{303837D7-6BCE-4CC0-8B3B-89883083AD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5849" y="3690393"/>
              <a:ext cx="480391" cy="480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1" name="TextBox 15">
              <a:extLst>
                <a:ext uri="{FF2B5EF4-FFF2-40B4-BE49-F238E27FC236}">
                  <a16:creationId xmlns:a16="http://schemas.microsoft.com/office/drawing/2014/main" id="{8EFD6AFD-66EB-4CDD-BFAB-4945C710A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7299" y="4172234"/>
              <a:ext cx="92301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CloudTrail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A79A401-DA1C-F443-BF08-5E79348CC6F6}"/>
              </a:ext>
            </a:extLst>
          </p:cNvPr>
          <p:cNvGrpSpPr/>
          <p:nvPr/>
        </p:nvGrpSpPr>
        <p:grpSpPr>
          <a:xfrm>
            <a:off x="4065511" y="4961118"/>
            <a:ext cx="751407" cy="696425"/>
            <a:chOff x="4985214" y="5514349"/>
            <a:chExt cx="751407" cy="696425"/>
          </a:xfrm>
        </p:grpSpPr>
        <p:pic>
          <p:nvPicPr>
            <p:cNvPr id="150" name="Graphic 8">
              <a:extLst>
                <a:ext uri="{FF2B5EF4-FFF2-40B4-BE49-F238E27FC236}">
                  <a16:creationId xmlns:a16="http://schemas.microsoft.com/office/drawing/2014/main" id="{3FA1A59B-8C45-428A-A2C2-F5FC2A3E95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8697" y="5514349"/>
              <a:ext cx="480391" cy="480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" name="TextBox 11">
              <a:extLst>
                <a:ext uri="{FF2B5EF4-FFF2-40B4-BE49-F238E27FC236}">
                  <a16:creationId xmlns:a16="http://schemas.microsoft.com/office/drawing/2014/main" id="{4ADB78DE-8AC3-403A-9AA9-EAFB7E108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5214" y="5995330"/>
              <a:ext cx="75140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Config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800EC77-2643-4306-BA84-A57D68CC53F9}"/>
              </a:ext>
            </a:extLst>
          </p:cNvPr>
          <p:cNvSpPr/>
          <p:nvPr/>
        </p:nvSpPr>
        <p:spPr>
          <a:xfrm>
            <a:off x="144872" y="481581"/>
            <a:ext cx="2819941" cy="3064047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VPC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B388469-542E-304F-86D6-B48D28336D62}"/>
              </a:ext>
            </a:extLst>
          </p:cNvPr>
          <p:cNvGrpSpPr/>
          <p:nvPr/>
        </p:nvGrpSpPr>
        <p:grpSpPr>
          <a:xfrm>
            <a:off x="1223079" y="2931282"/>
            <a:ext cx="655864" cy="613423"/>
            <a:chOff x="1606355" y="2960204"/>
            <a:chExt cx="655864" cy="613423"/>
          </a:xfrm>
        </p:grpSpPr>
        <p:sp>
          <p:nvSpPr>
            <p:cNvPr id="109" name="TextBox 20">
              <a:extLst>
                <a:ext uri="{FF2B5EF4-FFF2-40B4-BE49-F238E27FC236}">
                  <a16:creationId xmlns:a16="http://schemas.microsoft.com/office/drawing/2014/main" id="{DCA0E9EE-E945-443C-A81E-605F3CB81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6355" y="3358183"/>
              <a:ext cx="65586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Flow logs</a:t>
              </a:r>
            </a:p>
          </p:txBody>
        </p:sp>
        <p:pic>
          <p:nvPicPr>
            <p:cNvPr id="110" name="Graphic 24">
              <a:extLst>
                <a:ext uri="{FF2B5EF4-FFF2-40B4-BE49-F238E27FC236}">
                  <a16:creationId xmlns:a16="http://schemas.microsoft.com/office/drawing/2014/main" id="{F635308A-E114-43E3-A904-2EC402524F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5687" y="296020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4" name="Graphic 28">
            <a:extLst>
              <a:ext uri="{FF2B5EF4-FFF2-40B4-BE49-F238E27FC236}">
                <a16:creationId xmlns:a16="http://schemas.microsoft.com/office/drawing/2014/main" id="{09817706-01CE-3445-9AB7-F43865074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7" y="47337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4207271-724A-1747-AA75-64664B83D033}"/>
              </a:ext>
            </a:extLst>
          </p:cNvPr>
          <p:cNvGrpSpPr/>
          <p:nvPr/>
        </p:nvGrpSpPr>
        <p:grpSpPr>
          <a:xfrm>
            <a:off x="176355" y="832918"/>
            <a:ext cx="1349166" cy="2045135"/>
            <a:chOff x="176355" y="832918"/>
            <a:chExt cx="1349166" cy="204513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CC4ED44-1AB2-364A-8E18-62D0AC2589A2}"/>
                </a:ext>
              </a:extLst>
            </p:cNvPr>
            <p:cNvGrpSpPr/>
            <p:nvPr/>
          </p:nvGrpSpPr>
          <p:grpSpPr>
            <a:xfrm>
              <a:off x="209337" y="1994428"/>
              <a:ext cx="1263499" cy="833857"/>
              <a:chOff x="210738" y="1535827"/>
              <a:chExt cx="1263499" cy="833857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6B4B36FF-230E-1A43-966C-04A047D62E80}"/>
                  </a:ext>
                </a:extLst>
              </p:cNvPr>
              <p:cNvSpPr/>
              <p:nvPr/>
            </p:nvSpPr>
            <p:spPr>
              <a:xfrm>
                <a:off x="210738" y="1535930"/>
                <a:ext cx="1263499" cy="833754"/>
              </a:xfrm>
              <a:prstGeom prst="rect">
                <a:avLst/>
              </a:prstGeom>
              <a:solidFill>
                <a:srgbClr val="1D8900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3832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solidFill>
                      <a:srgbClr val="1E89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Public subnet</a:t>
                </a:r>
              </a:p>
            </p:txBody>
          </p:sp>
          <p:pic>
            <p:nvPicPr>
              <p:cNvPr id="164" name="Graphic 34">
                <a:extLst>
                  <a:ext uri="{FF2B5EF4-FFF2-40B4-BE49-F238E27FC236}">
                    <a16:creationId xmlns:a16="http://schemas.microsoft.com/office/drawing/2014/main" id="{58D34392-7A87-7E44-9DB3-58F47044D9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352" y="1535827"/>
                <a:ext cx="274638" cy="274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CEFA323E-3512-4545-A6F6-7286EB2AF8DC}"/>
                  </a:ext>
                </a:extLst>
              </p:cNvPr>
              <p:cNvGrpSpPr/>
              <p:nvPr/>
            </p:nvGrpSpPr>
            <p:grpSpPr>
              <a:xfrm>
                <a:off x="362562" y="1728859"/>
                <a:ext cx="817603" cy="610037"/>
                <a:chOff x="2977145" y="2030796"/>
                <a:chExt cx="817603" cy="610037"/>
              </a:xfrm>
            </p:grpSpPr>
            <p:sp>
              <p:nvSpPr>
                <p:cNvPr id="102" name="TextBox 17">
                  <a:extLst>
                    <a:ext uri="{FF2B5EF4-FFF2-40B4-BE49-F238E27FC236}">
                      <a16:creationId xmlns:a16="http://schemas.microsoft.com/office/drawing/2014/main" id="{B7B663CD-72CB-4BD0-B3D1-5707ADF6D5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7145" y="2425389"/>
                  <a:ext cx="817603" cy="215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8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NAT gateway</a:t>
                  </a:r>
                </a:p>
              </p:txBody>
            </p:sp>
            <p:pic>
              <p:nvPicPr>
                <p:cNvPr id="106" name="Graphic 35">
                  <a:extLst>
                    <a:ext uri="{FF2B5EF4-FFF2-40B4-BE49-F238E27FC236}">
                      <a16:creationId xmlns:a16="http://schemas.microsoft.com/office/drawing/2014/main" id="{BF9DB6C8-4456-435A-8C28-828B85483C4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54017" y="2030796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80C4C1C-95C5-8F4C-8F4D-AF907A777E8B}"/>
                </a:ext>
              </a:extLst>
            </p:cNvPr>
            <p:cNvSpPr/>
            <p:nvPr/>
          </p:nvSpPr>
          <p:spPr>
            <a:xfrm>
              <a:off x="176355" y="832918"/>
              <a:ext cx="1349166" cy="2045135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A7DB96A5-10ED-7C43-97AE-7C95F71AB837}"/>
              </a:ext>
            </a:extLst>
          </p:cNvPr>
          <p:cNvGrpSpPr/>
          <p:nvPr/>
        </p:nvGrpSpPr>
        <p:grpSpPr>
          <a:xfrm>
            <a:off x="1594064" y="1994428"/>
            <a:ext cx="1263499" cy="833857"/>
            <a:chOff x="210738" y="1535827"/>
            <a:chExt cx="1263499" cy="833857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FCCE40B8-9800-C741-8125-F10785E761B8}"/>
                </a:ext>
              </a:extLst>
            </p:cNvPr>
            <p:cNvSpPr/>
            <p:nvPr/>
          </p:nvSpPr>
          <p:spPr>
            <a:xfrm>
              <a:off x="210738" y="1535930"/>
              <a:ext cx="1263499" cy="833754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169" name="Graphic 34">
              <a:extLst>
                <a:ext uri="{FF2B5EF4-FFF2-40B4-BE49-F238E27FC236}">
                  <a16:creationId xmlns:a16="http://schemas.microsoft.com/office/drawing/2014/main" id="{2F722977-6903-5C43-9C43-6D8200A746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52" y="1535827"/>
              <a:ext cx="27463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F80CE09B-68E7-2544-892A-2DFD4DC71B04}"/>
                </a:ext>
              </a:extLst>
            </p:cNvPr>
            <p:cNvGrpSpPr/>
            <p:nvPr/>
          </p:nvGrpSpPr>
          <p:grpSpPr>
            <a:xfrm>
              <a:off x="362562" y="1728859"/>
              <a:ext cx="817603" cy="610037"/>
              <a:chOff x="2977145" y="2030796"/>
              <a:chExt cx="817603" cy="610037"/>
            </a:xfrm>
          </p:grpSpPr>
          <p:sp>
            <p:nvSpPr>
              <p:cNvPr id="171" name="TextBox 17">
                <a:extLst>
                  <a:ext uri="{FF2B5EF4-FFF2-40B4-BE49-F238E27FC236}">
                    <a16:creationId xmlns:a16="http://schemas.microsoft.com/office/drawing/2014/main" id="{58355AD9-A0D9-8F4E-A0A5-DCE862F31E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7145" y="2425389"/>
                <a:ext cx="817603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8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NAT gateway</a:t>
                </a:r>
              </a:p>
            </p:txBody>
          </p:sp>
          <p:pic>
            <p:nvPicPr>
              <p:cNvPr id="172" name="Graphic 35">
                <a:extLst>
                  <a:ext uri="{FF2B5EF4-FFF2-40B4-BE49-F238E27FC236}">
                    <a16:creationId xmlns:a16="http://schemas.microsoft.com/office/drawing/2014/main" id="{16A1923E-4475-0541-A080-49BB8CA965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4017" y="2030796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C60677D-ACFC-7B47-B92F-10C00F4D3414}"/>
              </a:ext>
            </a:extLst>
          </p:cNvPr>
          <p:cNvSpPr/>
          <p:nvPr/>
        </p:nvSpPr>
        <p:spPr>
          <a:xfrm>
            <a:off x="1561082" y="832918"/>
            <a:ext cx="1349166" cy="204513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F480393-C824-E844-BE78-D561F0E597B6}"/>
              </a:ext>
            </a:extLst>
          </p:cNvPr>
          <p:cNvSpPr/>
          <p:nvPr/>
        </p:nvSpPr>
        <p:spPr>
          <a:xfrm>
            <a:off x="211951" y="1132210"/>
            <a:ext cx="1260885" cy="82867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74" name="Graphic 35">
            <a:extLst>
              <a:ext uri="{FF2B5EF4-FFF2-40B4-BE49-F238E27FC236}">
                <a16:creationId xmlns:a16="http://schemas.microsoft.com/office/drawing/2014/main" id="{F691FFC9-3B90-CC42-92AC-8322D335C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51" y="1130622"/>
            <a:ext cx="25293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" name="Rectangle 174">
            <a:extLst>
              <a:ext uri="{FF2B5EF4-FFF2-40B4-BE49-F238E27FC236}">
                <a16:creationId xmlns:a16="http://schemas.microsoft.com/office/drawing/2014/main" id="{181A9BED-3F14-1C4A-A219-A4736D74B3C4}"/>
              </a:ext>
            </a:extLst>
          </p:cNvPr>
          <p:cNvSpPr/>
          <p:nvPr/>
        </p:nvSpPr>
        <p:spPr>
          <a:xfrm>
            <a:off x="1603052" y="1134768"/>
            <a:ext cx="1260885" cy="82867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76" name="Graphic 35">
            <a:extLst>
              <a:ext uri="{FF2B5EF4-FFF2-40B4-BE49-F238E27FC236}">
                <a16:creationId xmlns:a16="http://schemas.microsoft.com/office/drawing/2014/main" id="{014B7A83-1984-934F-BF05-78AA3F53C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052" y="1133180"/>
            <a:ext cx="25293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33CAAAF-FE83-B545-BFCD-8D2DA9FCB522}"/>
              </a:ext>
            </a:extLst>
          </p:cNvPr>
          <p:cNvGrpSpPr/>
          <p:nvPr/>
        </p:nvGrpSpPr>
        <p:grpSpPr>
          <a:xfrm>
            <a:off x="3047463" y="473378"/>
            <a:ext cx="2819937" cy="3072249"/>
            <a:chOff x="3047463" y="473378"/>
            <a:chExt cx="2819937" cy="307224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149E965-46D8-4BCB-B8D5-D7A451FDB06B}"/>
                </a:ext>
              </a:extLst>
            </p:cNvPr>
            <p:cNvSpPr/>
            <p:nvPr/>
          </p:nvSpPr>
          <p:spPr>
            <a:xfrm>
              <a:off x="3047463" y="474630"/>
              <a:ext cx="2819937" cy="3070997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Production VPC</a:t>
              </a:r>
            </a:p>
          </p:txBody>
        </p:sp>
        <p:pic>
          <p:nvPicPr>
            <p:cNvPr id="83" name="Graphic 28">
              <a:extLst>
                <a:ext uri="{FF2B5EF4-FFF2-40B4-BE49-F238E27FC236}">
                  <a16:creationId xmlns:a16="http://schemas.microsoft.com/office/drawing/2014/main" id="{167CA2D0-7D37-BE48-9C0C-7378FEB7BC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469" y="473378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BA16B0C-1EF5-624B-AD61-FEF07405420F}"/>
                </a:ext>
              </a:extLst>
            </p:cNvPr>
            <p:cNvGrpSpPr/>
            <p:nvPr/>
          </p:nvGrpSpPr>
          <p:grpSpPr>
            <a:xfrm>
              <a:off x="4111981" y="2931282"/>
              <a:ext cx="655864" cy="613423"/>
              <a:chOff x="1606355" y="2960204"/>
              <a:chExt cx="655864" cy="613423"/>
            </a:xfrm>
          </p:grpSpPr>
          <p:sp>
            <p:nvSpPr>
              <p:cNvPr id="85" name="TextBox 20">
                <a:extLst>
                  <a:ext uri="{FF2B5EF4-FFF2-40B4-BE49-F238E27FC236}">
                    <a16:creationId xmlns:a16="http://schemas.microsoft.com/office/drawing/2014/main" id="{1379B7C4-860D-ED45-9313-F5E8F74A4E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6355" y="3358183"/>
                <a:ext cx="655864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8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Flow logs</a:t>
                </a:r>
              </a:p>
            </p:txBody>
          </p:sp>
          <p:pic>
            <p:nvPicPr>
              <p:cNvPr id="86" name="Graphic 24">
                <a:extLst>
                  <a:ext uri="{FF2B5EF4-FFF2-40B4-BE49-F238E27FC236}">
                    <a16:creationId xmlns:a16="http://schemas.microsoft.com/office/drawing/2014/main" id="{6D057E02-8CBC-134C-975E-CFD4F7C7A6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05687" y="2960204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1EC72D4-6ADC-6B4D-8B4A-BA9539303FFC}"/>
                </a:ext>
              </a:extLst>
            </p:cNvPr>
            <p:cNvSpPr/>
            <p:nvPr/>
          </p:nvSpPr>
          <p:spPr>
            <a:xfrm>
              <a:off x="3095606" y="842425"/>
              <a:ext cx="1349166" cy="2035628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752A9B1-A6E2-7743-B227-C73811492141}"/>
                </a:ext>
              </a:extLst>
            </p:cNvPr>
            <p:cNvSpPr/>
            <p:nvPr/>
          </p:nvSpPr>
          <p:spPr>
            <a:xfrm>
              <a:off x="3128970" y="1132209"/>
              <a:ext cx="1260885" cy="1696075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184" name="Graphic 35">
              <a:extLst>
                <a:ext uri="{FF2B5EF4-FFF2-40B4-BE49-F238E27FC236}">
                  <a16:creationId xmlns:a16="http://schemas.microsoft.com/office/drawing/2014/main" id="{00AE88AA-10F0-F44C-BC52-E158B3FC32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8132" y="1130622"/>
              <a:ext cx="25293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8F7F806-405D-8B40-BCDB-21E38B837D9D}"/>
                </a:ext>
              </a:extLst>
            </p:cNvPr>
            <p:cNvGrpSpPr/>
            <p:nvPr/>
          </p:nvGrpSpPr>
          <p:grpSpPr>
            <a:xfrm>
              <a:off x="4478194" y="842226"/>
              <a:ext cx="1349166" cy="2035627"/>
              <a:chOff x="4478194" y="842226"/>
              <a:chExt cx="1349166" cy="2035627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E09FD06-80FA-964D-9DFD-3A14A70C0503}"/>
                  </a:ext>
                </a:extLst>
              </p:cNvPr>
              <p:cNvSpPr/>
              <p:nvPr/>
            </p:nvSpPr>
            <p:spPr>
              <a:xfrm>
                <a:off x="4478194" y="842226"/>
                <a:ext cx="1349166" cy="2035627"/>
              </a:xfrm>
              <a:prstGeom prst="rect">
                <a:avLst/>
              </a:prstGeom>
              <a:noFill/>
              <a:ln w="12700">
                <a:solidFill>
                  <a:srgbClr val="5B9CD5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solidFill>
                      <a:srgbClr val="5B9CD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Availability Zone</a:t>
                </a: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D9DEAF37-2AD6-7440-B5AC-616E88278EF9}"/>
                  </a:ext>
                </a:extLst>
              </p:cNvPr>
              <p:cNvSpPr/>
              <p:nvPr/>
            </p:nvSpPr>
            <p:spPr>
              <a:xfrm>
                <a:off x="4517444" y="1127242"/>
                <a:ext cx="1260885" cy="1701041"/>
              </a:xfrm>
              <a:prstGeom prst="rect">
                <a:avLst/>
              </a:prstGeom>
              <a:solidFill>
                <a:srgbClr val="007CBC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3832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solidFill>
                      <a:srgbClr val="5B9CD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Private subnet</a:t>
                </a:r>
              </a:p>
            </p:txBody>
          </p:sp>
          <p:pic>
            <p:nvPicPr>
              <p:cNvPr id="186" name="Graphic 35">
                <a:extLst>
                  <a:ext uri="{FF2B5EF4-FFF2-40B4-BE49-F238E27FC236}">
                    <a16:creationId xmlns:a16="http://schemas.microsoft.com/office/drawing/2014/main" id="{17A97DA0-FF71-FB42-B093-5F50B4ACA3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6606" y="1125655"/>
                <a:ext cx="252935" cy="274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E1A588B3-2A77-ED45-B764-B72E8D132486}"/>
              </a:ext>
            </a:extLst>
          </p:cNvPr>
          <p:cNvGrpSpPr/>
          <p:nvPr/>
        </p:nvGrpSpPr>
        <p:grpSpPr>
          <a:xfrm>
            <a:off x="5931695" y="472456"/>
            <a:ext cx="2819937" cy="3072249"/>
            <a:chOff x="3047463" y="473378"/>
            <a:chExt cx="2819937" cy="3072249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18CD4FC-CE89-574C-8B99-00F7ACDEEB7E}"/>
                </a:ext>
              </a:extLst>
            </p:cNvPr>
            <p:cNvSpPr/>
            <p:nvPr/>
          </p:nvSpPr>
          <p:spPr>
            <a:xfrm>
              <a:off x="3047463" y="474630"/>
              <a:ext cx="2819937" cy="3070997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Development VPC</a:t>
              </a:r>
            </a:p>
          </p:txBody>
        </p:sp>
        <p:pic>
          <p:nvPicPr>
            <p:cNvPr id="189" name="Graphic 28">
              <a:extLst>
                <a:ext uri="{FF2B5EF4-FFF2-40B4-BE49-F238E27FC236}">
                  <a16:creationId xmlns:a16="http://schemas.microsoft.com/office/drawing/2014/main" id="{F12580CE-F532-D545-AAD5-87E2715664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469" y="473378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C8F99AF0-9E62-2943-9043-BFEACE4BCB59}"/>
                </a:ext>
              </a:extLst>
            </p:cNvPr>
            <p:cNvGrpSpPr/>
            <p:nvPr/>
          </p:nvGrpSpPr>
          <p:grpSpPr>
            <a:xfrm>
              <a:off x="4111981" y="2931282"/>
              <a:ext cx="655864" cy="613423"/>
              <a:chOff x="1606355" y="2960204"/>
              <a:chExt cx="655864" cy="613423"/>
            </a:xfrm>
          </p:grpSpPr>
          <p:sp>
            <p:nvSpPr>
              <p:cNvPr id="198" name="TextBox 20">
                <a:extLst>
                  <a:ext uri="{FF2B5EF4-FFF2-40B4-BE49-F238E27FC236}">
                    <a16:creationId xmlns:a16="http://schemas.microsoft.com/office/drawing/2014/main" id="{DCB7A788-6E1F-B24E-B17E-9BDD0701BE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6355" y="3358183"/>
                <a:ext cx="655864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8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Flow logs</a:t>
                </a:r>
              </a:p>
            </p:txBody>
          </p:sp>
          <p:pic>
            <p:nvPicPr>
              <p:cNvPr id="199" name="Graphic 24">
                <a:extLst>
                  <a:ext uri="{FF2B5EF4-FFF2-40B4-BE49-F238E27FC236}">
                    <a16:creationId xmlns:a16="http://schemas.microsoft.com/office/drawing/2014/main" id="{66AF3B16-CD55-F547-8F43-D6A2747AC3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05687" y="2960204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830F08E3-4628-EC49-8477-838DDDB02799}"/>
                </a:ext>
              </a:extLst>
            </p:cNvPr>
            <p:cNvSpPr/>
            <p:nvPr/>
          </p:nvSpPr>
          <p:spPr>
            <a:xfrm>
              <a:off x="3095606" y="842425"/>
              <a:ext cx="1349166" cy="2035628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3A5316E-718E-1F4C-82B5-91A438746F61}"/>
                </a:ext>
              </a:extLst>
            </p:cNvPr>
            <p:cNvSpPr/>
            <p:nvPr/>
          </p:nvSpPr>
          <p:spPr>
            <a:xfrm>
              <a:off x="3128970" y="1132209"/>
              <a:ext cx="1260885" cy="1696995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193" name="Graphic 35">
              <a:extLst>
                <a:ext uri="{FF2B5EF4-FFF2-40B4-BE49-F238E27FC236}">
                  <a16:creationId xmlns:a16="http://schemas.microsoft.com/office/drawing/2014/main" id="{2782CCCC-9887-664C-843E-9974B6064D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8132" y="1130622"/>
              <a:ext cx="25293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4CECD2DD-370E-8A42-AD4B-DA447A5B646E}"/>
                </a:ext>
              </a:extLst>
            </p:cNvPr>
            <p:cNvGrpSpPr/>
            <p:nvPr/>
          </p:nvGrpSpPr>
          <p:grpSpPr>
            <a:xfrm>
              <a:off x="4478194" y="842226"/>
              <a:ext cx="1349166" cy="2035627"/>
              <a:chOff x="4478194" y="842226"/>
              <a:chExt cx="1349166" cy="2035627"/>
            </a:xfrm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072FC313-7575-7747-AC44-0F1ECA31B820}"/>
                  </a:ext>
                </a:extLst>
              </p:cNvPr>
              <p:cNvSpPr/>
              <p:nvPr/>
            </p:nvSpPr>
            <p:spPr>
              <a:xfrm>
                <a:off x="4478194" y="842226"/>
                <a:ext cx="1349166" cy="2035627"/>
              </a:xfrm>
              <a:prstGeom prst="rect">
                <a:avLst/>
              </a:prstGeom>
              <a:noFill/>
              <a:ln w="12700">
                <a:solidFill>
                  <a:srgbClr val="5B9CD5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solidFill>
                      <a:srgbClr val="5B9CD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Availability Zone</a:t>
                </a: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496353A-121C-FD42-86D1-FFED5C2AE8B8}"/>
                  </a:ext>
                </a:extLst>
              </p:cNvPr>
              <p:cNvSpPr/>
              <p:nvPr/>
            </p:nvSpPr>
            <p:spPr>
              <a:xfrm>
                <a:off x="4517444" y="1127242"/>
                <a:ext cx="1260885" cy="1701961"/>
              </a:xfrm>
              <a:prstGeom prst="rect">
                <a:avLst/>
              </a:prstGeom>
              <a:solidFill>
                <a:srgbClr val="007CBC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3832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solidFill>
                      <a:srgbClr val="5B9CD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Private subnet</a:t>
                </a:r>
              </a:p>
            </p:txBody>
          </p:sp>
          <p:pic>
            <p:nvPicPr>
              <p:cNvPr id="197" name="Graphic 35">
                <a:extLst>
                  <a:ext uri="{FF2B5EF4-FFF2-40B4-BE49-F238E27FC236}">
                    <a16:creationId xmlns:a16="http://schemas.microsoft.com/office/drawing/2014/main" id="{D7CD5A48-9EB4-5348-812B-D7CC026469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6606" y="1125655"/>
                <a:ext cx="252935" cy="274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cxnSp>
        <p:nvCxnSpPr>
          <p:cNvPr id="200" name="Elbow Connector 12">
            <a:extLst>
              <a:ext uri="{FF2B5EF4-FFF2-40B4-BE49-F238E27FC236}">
                <a16:creationId xmlns:a16="http://schemas.microsoft.com/office/drawing/2014/main" id="{EE4A6949-9222-3041-AF6F-D574192DDAB5}"/>
              </a:ext>
            </a:extLst>
          </p:cNvPr>
          <p:cNvCxnSpPr>
            <a:cxnSpLocks/>
            <a:stCxn id="109" idx="2"/>
            <a:endCxn id="115" idx="1"/>
          </p:cNvCxnSpPr>
          <p:nvPr/>
        </p:nvCxnSpPr>
        <p:spPr>
          <a:xfrm rot="16200000" flipH="1">
            <a:off x="2637385" y="2458331"/>
            <a:ext cx="491290" cy="2664038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Elbow Connector 12">
            <a:extLst>
              <a:ext uri="{FF2B5EF4-FFF2-40B4-BE49-F238E27FC236}">
                <a16:creationId xmlns:a16="http://schemas.microsoft.com/office/drawing/2014/main" id="{2D2C9EDE-C50F-3F4E-AB0B-7FE114F0F3DF}"/>
              </a:ext>
            </a:extLst>
          </p:cNvPr>
          <p:cNvCxnSpPr>
            <a:cxnSpLocks/>
            <a:stCxn id="115" idx="3"/>
            <a:endCxn id="188" idx="2"/>
          </p:cNvCxnSpPr>
          <p:nvPr/>
        </p:nvCxnSpPr>
        <p:spPr>
          <a:xfrm flipV="1">
            <a:off x="4695440" y="3544705"/>
            <a:ext cx="2646224" cy="491290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7B0A3A2-A05D-EC45-AD4C-64DF2B891290}"/>
              </a:ext>
            </a:extLst>
          </p:cNvPr>
          <p:cNvGrpSpPr/>
          <p:nvPr/>
        </p:nvGrpSpPr>
        <p:grpSpPr>
          <a:xfrm>
            <a:off x="913612" y="4739879"/>
            <a:ext cx="1963056" cy="848728"/>
            <a:chOff x="33667" y="4880186"/>
            <a:chExt cx="1963056" cy="84872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497DD0B-9225-4DD9-9DB1-8A25B36CD88C}"/>
                </a:ext>
              </a:extLst>
            </p:cNvPr>
            <p:cNvSpPr txBox="1"/>
            <p:nvPr/>
          </p:nvSpPr>
          <p:spPr>
            <a:xfrm>
              <a:off x="33667" y="4880186"/>
              <a:ext cx="19630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***All Flow Logs go to CloudWatch</a:t>
              </a:r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97BE3179-A7A1-D94F-B72B-747EB142E577}"/>
                </a:ext>
              </a:extLst>
            </p:cNvPr>
            <p:cNvGrpSpPr/>
            <p:nvPr/>
          </p:nvGrpSpPr>
          <p:grpSpPr>
            <a:xfrm>
              <a:off x="688443" y="5115491"/>
              <a:ext cx="655864" cy="613423"/>
              <a:chOff x="1606355" y="2960204"/>
              <a:chExt cx="655864" cy="613423"/>
            </a:xfrm>
          </p:grpSpPr>
          <p:sp>
            <p:nvSpPr>
              <p:cNvPr id="203" name="TextBox 20">
                <a:extLst>
                  <a:ext uri="{FF2B5EF4-FFF2-40B4-BE49-F238E27FC236}">
                    <a16:creationId xmlns:a16="http://schemas.microsoft.com/office/drawing/2014/main" id="{9ECB7F0A-8E83-2C42-9E9A-B724C3C228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6355" y="3358183"/>
                <a:ext cx="655864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8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Flow logs</a:t>
                </a:r>
              </a:p>
            </p:txBody>
          </p:sp>
          <p:pic>
            <p:nvPicPr>
              <p:cNvPr id="204" name="Graphic 24">
                <a:extLst>
                  <a:ext uri="{FF2B5EF4-FFF2-40B4-BE49-F238E27FC236}">
                    <a16:creationId xmlns:a16="http://schemas.microsoft.com/office/drawing/2014/main" id="{F4DE884B-BCD6-2045-96B9-777D16A4CC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05687" y="2960204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D61682D5-C253-7E4A-BB26-2874EFDE35B7}"/>
              </a:ext>
            </a:extLst>
          </p:cNvPr>
          <p:cNvGrpSpPr/>
          <p:nvPr/>
        </p:nvGrpSpPr>
        <p:grpSpPr>
          <a:xfrm>
            <a:off x="3839719" y="5894502"/>
            <a:ext cx="1159669" cy="820395"/>
            <a:chOff x="5983978" y="3688943"/>
            <a:chExt cx="1159669" cy="820395"/>
          </a:xfrm>
        </p:grpSpPr>
        <p:pic>
          <p:nvPicPr>
            <p:cNvPr id="206" name="Graphic 8">
              <a:extLst>
                <a:ext uri="{FF2B5EF4-FFF2-40B4-BE49-F238E27FC236}">
                  <a16:creationId xmlns:a16="http://schemas.microsoft.com/office/drawing/2014/main" id="{E849FC1F-1E0B-FC4D-B025-851A291F8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598" y="3688943"/>
              <a:ext cx="480391" cy="480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" name="TextBox 9">
              <a:extLst>
                <a:ext uri="{FF2B5EF4-FFF2-40B4-BE49-F238E27FC236}">
                  <a16:creationId xmlns:a16="http://schemas.microsoft.com/office/drawing/2014/main" id="{DD5C7DDE-378E-BC4B-B533-A13F3DA2B9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3978" y="4170784"/>
              <a:ext cx="115966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Simple</a:t>
              </a:r>
              <a:b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Storage Service (S3)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6D89A8F3-45EC-9245-97C2-9DAB59F239F7}"/>
              </a:ext>
            </a:extLst>
          </p:cNvPr>
          <p:cNvGrpSpPr/>
          <p:nvPr/>
        </p:nvGrpSpPr>
        <p:grpSpPr>
          <a:xfrm>
            <a:off x="4924948" y="5883302"/>
            <a:ext cx="1159669" cy="820395"/>
            <a:chOff x="5983978" y="3688943"/>
            <a:chExt cx="1159669" cy="820395"/>
          </a:xfrm>
        </p:grpSpPr>
        <p:pic>
          <p:nvPicPr>
            <p:cNvPr id="209" name="Graphic 8">
              <a:extLst>
                <a:ext uri="{FF2B5EF4-FFF2-40B4-BE49-F238E27FC236}">
                  <a16:creationId xmlns:a16="http://schemas.microsoft.com/office/drawing/2014/main" id="{DA90C7FB-FB54-DF4B-8C43-15A0A464C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598" y="3688943"/>
              <a:ext cx="480391" cy="480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0" name="TextBox 9">
              <a:extLst>
                <a:ext uri="{FF2B5EF4-FFF2-40B4-BE49-F238E27FC236}">
                  <a16:creationId xmlns:a16="http://schemas.microsoft.com/office/drawing/2014/main" id="{1CB5D51D-C1C0-6448-9C0D-E5F2F48D7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3978" y="4170784"/>
              <a:ext cx="115966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Simple</a:t>
              </a:r>
              <a:b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Storage Service (S3)</a:t>
              </a:r>
            </a:p>
          </p:txBody>
        </p:sp>
      </p:grpSp>
      <p:sp>
        <p:nvSpPr>
          <p:cNvPr id="214" name="Rectangle 213">
            <a:extLst>
              <a:ext uri="{FF2B5EF4-FFF2-40B4-BE49-F238E27FC236}">
                <a16:creationId xmlns:a16="http://schemas.microsoft.com/office/drawing/2014/main" id="{158A8D9A-798C-DA40-AAE1-A18FF89D4F6F}"/>
              </a:ext>
            </a:extLst>
          </p:cNvPr>
          <p:cNvSpPr/>
          <p:nvPr/>
        </p:nvSpPr>
        <p:spPr>
          <a:xfrm>
            <a:off x="2836018" y="4630115"/>
            <a:ext cx="3217508" cy="207354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Logging and audit controls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53F6542-63B3-D644-A3AB-6771CEF84C0F}"/>
              </a:ext>
            </a:extLst>
          </p:cNvPr>
          <p:cNvCxnSpPr>
            <a:cxnSpLocks/>
          </p:cNvCxnSpPr>
          <p:nvPr/>
        </p:nvCxnSpPr>
        <p:spPr>
          <a:xfrm flipV="1">
            <a:off x="3361070" y="5602970"/>
            <a:ext cx="2187" cy="25017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00FF750B-EC9B-A940-AC3E-5C9FF53C0C54}"/>
              </a:ext>
            </a:extLst>
          </p:cNvPr>
          <p:cNvCxnSpPr>
            <a:cxnSpLocks/>
          </p:cNvCxnSpPr>
          <p:nvPr/>
        </p:nvCxnSpPr>
        <p:spPr>
          <a:xfrm flipV="1">
            <a:off x="4413036" y="5604728"/>
            <a:ext cx="2187" cy="25017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39BAD36-F32D-B84D-B251-E976B250C9C5}"/>
              </a:ext>
            </a:extLst>
          </p:cNvPr>
          <p:cNvCxnSpPr>
            <a:cxnSpLocks/>
          </p:cNvCxnSpPr>
          <p:nvPr/>
        </p:nvCxnSpPr>
        <p:spPr>
          <a:xfrm flipV="1">
            <a:off x="5502768" y="5602970"/>
            <a:ext cx="2187" cy="25017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BDB2F1C-6DDC-0F4E-AC7D-D6E92C11DC9F}"/>
              </a:ext>
            </a:extLst>
          </p:cNvPr>
          <p:cNvGrpSpPr/>
          <p:nvPr/>
        </p:nvGrpSpPr>
        <p:grpSpPr>
          <a:xfrm>
            <a:off x="8703485" y="481581"/>
            <a:ext cx="2879158" cy="2082430"/>
            <a:chOff x="8315863" y="307363"/>
            <a:chExt cx="2879158" cy="2082430"/>
          </a:xfrm>
        </p:grpSpPr>
        <p:pic>
          <p:nvPicPr>
            <p:cNvPr id="128" name="Graphic 19">
              <a:extLst>
                <a:ext uri="{FF2B5EF4-FFF2-40B4-BE49-F238E27FC236}">
                  <a16:creationId xmlns:a16="http://schemas.microsoft.com/office/drawing/2014/main" id="{0AFCFE33-6B96-45AB-AE2E-03AB59F97E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8042" y="1453067"/>
              <a:ext cx="429874" cy="480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9" name="TextBox 12">
              <a:extLst>
                <a:ext uri="{FF2B5EF4-FFF2-40B4-BE49-F238E27FC236}">
                  <a16:creationId xmlns:a16="http://schemas.microsoft.com/office/drawing/2014/main" id="{5B63BEF6-FDEF-4261-987E-255D58FC9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4170" y="1928128"/>
              <a:ext cx="107832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Identity &amp;</a:t>
              </a:r>
              <a:b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Access Management</a:t>
              </a:r>
            </a:p>
          </p:txBody>
        </p:sp>
        <p:pic>
          <p:nvPicPr>
            <p:cNvPr id="132" name="Graphic 24">
              <a:extLst>
                <a:ext uri="{FF2B5EF4-FFF2-40B4-BE49-F238E27FC236}">
                  <a16:creationId xmlns:a16="http://schemas.microsoft.com/office/drawing/2014/main" id="{3560F18C-1F5E-4EBB-AC15-141F4C72CC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0680" y="622379"/>
              <a:ext cx="429874" cy="480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" name="TextBox 9">
              <a:extLst>
                <a:ext uri="{FF2B5EF4-FFF2-40B4-BE49-F238E27FC236}">
                  <a16:creationId xmlns:a16="http://schemas.microsoft.com/office/drawing/2014/main" id="{6975EC91-11E9-4E8A-A4DE-AD8ED8346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5863" y="1150917"/>
              <a:ext cx="287915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Simple Notification Service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4666066D-CDD3-FA42-9ED6-C6A051CD8FA2}"/>
                </a:ext>
              </a:extLst>
            </p:cNvPr>
            <p:cNvSpPr/>
            <p:nvPr/>
          </p:nvSpPr>
          <p:spPr>
            <a:xfrm>
              <a:off x="8851414" y="307363"/>
              <a:ext cx="1852804" cy="207354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Access Control and Alerting</a:t>
              </a: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48C7521-240D-7548-815A-48152B2D6553}"/>
              </a:ext>
            </a:extLst>
          </p:cNvPr>
          <p:cNvCxnSpPr>
            <a:cxnSpLocks/>
            <a:stCxn id="204" idx="3"/>
            <a:endCxn id="139" idx="1"/>
          </p:cNvCxnSpPr>
          <p:nvPr/>
        </p:nvCxnSpPr>
        <p:spPr>
          <a:xfrm flipV="1">
            <a:off x="2124920" y="5199410"/>
            <a:ext cx="986460" cy="437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76291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52406</TotalTime>
  <Words>194</Words>
  <Application>Microsoft Macintosh PowerPoint</Application>
  <PresentationFormat>Widescreen</PresentationFormat>
  <Paragraphs>64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2_Office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624</cp:revision>
  <cp:lastPrinted>2019-01-03T20:59:05Z</cp:lastPrinted>
  <dcterms:created xsi:type="dcterms:W3CDTF">2018-09-14T20:21:45Z</dcterms:created>
  <dcterms:modified xsi:type="dcterms:W3CDTF">2020-12-09T18:16:27Z</dcterms:modified>
</cp:coreProperties>
</file>