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7"/>
    <p:restoredTop sz="97887"/>
  </p:normalViewPr>
  <p:slideViewPr>
    <p:cSldViewPr snapToGrid="0" snapToObjects="1">
      <p:cViewPr varScale="1">
        <p:scale>
          <a:sx n="224" d="100"/>
          <a:sy n="224" d="100"/>
        </p:scale>
        <p:origin x="4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23D-1B5C-9237-974F-F3F4F90E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BC318-F5AB-7826-9D88-ABA1D841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01F1-4F8D-FF54-3699-15706E36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0ED0-9720-BC79-D271-5323B080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462B-5842-109B-0B17-1CA7B74C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8FE-4560-02EC-0A5D-CB209A2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4DA9E-6B29-CA54-BD44-BBC0D3E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5350-6950-6273-BFE9-63807E0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50EC-517A-706C-66FD-88D3407C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0666-D66A-08B9-9D64-E7184E6E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B707-57B6-F1C1-4662-31652785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F9290-DB61-4AB3-4953-C1C24B2A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86F8-7CC7-4408-9B54-389C5EB6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34AC4-C1DD-40AD-13E2-6C36334A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3841-8D05-23A6-E293-2373304B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940-23B4-B6E5-647E-315B820F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AAFA-2438-03C7-5245-936064BF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C389-7391-6EE3-FC07-80C13D22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6F7E-CA4F-2D1E-B448-3AB0C778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F0C9-8DCC-A4B5-1DB9-8AC03E14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7F3-AD89-C694-034D-6C75D75C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CE4F-B47F-6407-83FF-241049A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1E5E-42D0-A2C3-E616-315E48FF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1564-8B8D-48DA-35C5-0D78FA01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73D0-1053-7009-6CE2-5CBD4BB6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F965-C1CC-C176-4037-367C16F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DAD8-B01C-4478-52AF-1D1016A0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C6A9-32C3-EE04-E85E-72511E94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AFCD-8DF7-C99B-3804-1FA3CDAC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1C72-ACE5-9087-5625-965272DB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DCC7-2582-9A6C-8B57-EB21061E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F5E2-B763-CBB7-BF26-406C0D9A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F811-8C21-BE88-5AA2-79CFA112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02D7-FCCE-1335-9796-BC6F0D03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8C6B7-2C6E-8365-1D56-573007A7C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877ED-CE97-ADFA-BE26-654781F89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0F8D1-C105-2F02-2F50-F3150F26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45B45-2FF0-B5F2-5851-88340710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56FC7-F960-847F-FCD6-8C86C23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E7A3-A568-814F-9B75-EDFBA6E5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47345-6475-A712-C894-46AA5D1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1CB65-A61B-73C8-5B42-6B3CC964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D3D2-2A47-1228-70CB-5D176229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68425-D858-B27D-8BD8-E3D0896A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2A6D9-863E-1C0A-24B3-C542D7FB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C807-1B44-41E3-10EE-41921325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89DF-F411-8892-7B6F-61E113F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FEFC-4E9A-AE07-4EB2-84B99B2E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B4C7-FDE5-4F9E-A17D-52BECF92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08CD-E14C-1320-5811-5536994E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13EBD-99CD-3D84-BC22-6F2474C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52DE-20A0-B8A6-155A-85C983DD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7C16-8AC4-42B2-C0F3-C7CDF9D5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EC845-D307-AD85-78D4-07DE2F2C4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8B4C-4B84-12C8-7F79-0CC81D24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19B0-3DBD-978C-6C7B-172AE34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09BC-4599-F72A-6F8B-7E09628D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0396-B647-A7A9-8815-E6383EA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513DC-7094-8781-48F8-695FE3CE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5F8D-FAA5-052A-9E12-063F752B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8C96-4FCB-1B48-5A3B-411534C4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3AB8-0800-0845-8018-A92917C22A6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6E08-B6BF-E8E4-00C5-1FD97065E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58AB-A36B-D706-8ED9-F84887F0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B00F-94C5-8845-9BFB-FFDF5CB1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BE972B7-B40F-3C7B-031F-3EA437B8EECD}"/>
              </a:ext>
            </a:extLst>
          </p:cNvPr>
          <p:cNvSpPr/>
          <p:nvPr/>
        </p:nvSpPr>
        <p:spPr>
          <a:xfrm>
            <a:off x="2247710" y="1608411"/>
            <a:ext cx="6878851" cy="1749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C5ACFCF5-FA79-1B6F-EB7A-582D1D884037}"/>
              </a:ext>
            </a:extLst>
          </p:cNvPr>
          <p:cNvSpPr txBox="1">
            <a:spLocks/>
          </p:cNvSpPr>
          <p:nvPr/>
        </p:nvSpPr>
        <p:spPr>
          <a:xfrm>
            <a:off x="304800" y="293404"/>
            <a:ext cx="9908400" cy="76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Cribl Stream CloudTrail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006502-A0A2-938E-536D-DF1E9AD80F18}"/>
              </a:ext>
            </a:extLst>
          </p:cNvPr>
          <p:cNvSpPr/>
          <p:nvPr/>
        </p:nvSpPr>
        <p:spPr bwMode="auto">
          <a:xfrm>
            <a:off x="685800" y="1425952"/>
            <a:ext cx="10371550" cy="38384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332EE8-7C87-676F-04B9-138D2E535E8B}"/>
              </a:ext>
            </a:extLst>
          </p:cNvPr>
          <p:cNvSpPr/>
          <p:nvPr/>
        </p:nvSpPr>
        <p:spPr bwMode="auto">
          <a:xfrm>
            <a:off x="304800" y="1051671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67BE7-350D-9E13-C440-825CB64C6D1A}"/>
              </a:ext>
            </a:extLst>
          </p:cNvPr>
          <p:cNvSpPr/>
          <p:nvPr/>
        </p:nvSpPr>
        <p:spPr bwMode="auto">
          <a:xfrm>
            <a:off x="2726495" y="1825228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5AA8C9-57E7-E43E-DF49-AA95FB41827D}"/>
              </a:ext>
            </a:extLst>
          </p:cNvPr>
          <p:cNvSpPr/>
          <p:nvPr/>
        </p:nvSpPr>
        <p:spPr bwMode="auto">
          <a:xfrm>
            <a:off x="6928607" y="1825228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8" name="Graphic 17">
            <a:extLst>
              <a:ext uri="{FF2B5EF4-FFF2-40B4-BE49-F238E27FC236}">
                <a16:creationId xmlns:a16="http://schemas.microsoft.com/office/drawing/2014/main" id="{AAFA9AB5-004B-759A-9FD7-78C74EF7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5" y="42559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8">
            <a:extLst>
              <a:ext uri="{FF2B5EF4-FFF2-40B4-BE49-F238E27FC236}">
                <a16:creationId xmlns:a16="http://schemas.microsoft.com/office/drawing/2014/main" id="{14459382-BA3C-FF1A-F065-3C3C638BE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68" y="470127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Worker(s)</a:t>
            </a:r>
          </a:p>
        </p:txBody>
      </p:sp>
      <p:pic>
        <p:nvPicPr>
          <p:cNvPr id="60" name="Graphic 19">
            <a:extLst>
              <a:ext uri="{FF2B5EF4-FFF2-40B4-BE49-F238E27FC236}">
                <a16:creationId xmlns:a16="http://schemas.microsoft.com/office/drawing/2014/main" id="{BD0D18A9-268C-9254-D4AA-0D9C0E88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07" y="42559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0">
            <a:extLst>
              <a:ext uri="{FF2B5EF4-FFF2-40B4-BE49-F238E27FC236}">
                <a16:creationId xmlns:a16="http://schemas.microsoft.com/office/drawing/2014/main" id="{1B86DCAE-ACBB-F683-F10B-7D898DC9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398" y="470127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Worker(s)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76A644-FB2E-6B38-0DF8-5FE398950EA2}"/>
              </a:ext>
            </a:extLst>
          </p:cNvPr>
          <p:cNvSpPr/>
          <p:nvPr/>
        </p:nvSpPr>
        <p:spPr>
          <a:xfrm>
            <a:off x="2812220" y="410985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033CB43B-E06D-A85B-89D7-8DF16D70A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8774" y="1055004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5EF12FB-7159-7B71-4EAE-CBE7950A6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73" y="1421348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84FC2FCD-E7F7-B3A8-BA96-248518B83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9245" y="4106790"/>
            <a:ext cx="381000" cy="381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72E9470E-DC99-8DA7-1968-A86E26764A14}"/>
              </a:ext>
            </a:extLst>
          </p:cNvPr>
          <p:cNvGrpSpPr/>
          <p:nvPr/>
        </p:nvGrpSpPr>
        <p:grpSpPr>
          <a:xfrm>
            <a:off x="4840738" y="3410536"/>
            <a:ext cx="2051539" cy="733098"/>
            <a:chOff x="5064369" y="2425643"/>
            <a:chExt cx="2051539" cy="733098"/>
          </a:xfrm>
        </p:grpSpPr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13A71E0D-00B7-381F-F286-87F40F01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8" name="Graphic 24">
              <a:extLst>
                <a:ext uri="{FF2B5EF4-FFF2-40B4-BE49-F238E27FC236}">
                  <a16:creationId xmlns:a16="http://schemas.microsoft.com/office/drawing/2014/main" id="{EA631FB9-CE5F-78E9-B34E-E2371AE35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6983C1-F3AD-01AE-51B5-26104089D2F1}"/>
              </a:ext>
            </a:extLst>
          </p:cNvPr>
          <p:cNvGrpSpPr/>
          <p:nvPr/>
        </p:nvGrpSpPr>
        <p:grpSpPr>
          <a:xfrm>
            <a:off x="4813741" y="1675852"/>
            <a:ext cx="2168769" cy="736272"/>
            <a:chOff x="3071446" y="1632804"/>
            <a:chExt cx="2168769" cy="736272"/>
          </a:xfrm>
        </p:grpSpPr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184A3107-035A-C28E-1109-5E00403BA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71" name="Graphic 8">
              <a:extLst>
                <a:ext uri="{FF2B5EF4-FFF2-40B4-BE49-F238E27FC236}">
                  <a16:creationId xmlns:a16="http://schemas.microsoft.com/office/drawing/2014/main" id="{C64A1D1E-6065-7740-6FF0-31205B571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235ADC5-EC66-0298-5E99-11ECE2CF6759}"/>
              </a:ext>
            </a:extLst>
          </p:cNvPr>
          <p:cNvGrpSpPr/>
          <p:nvPr/>
        </p:nvGrpSpPr>
        <p:grpSpPr>
          <a:xfrm>
            <a:off x="1400322" y="1802232"/>
            <a:ext cx="723275" cy="888093"/>
            <a:chOff x="-130470" y="1625111"/>
            <a:chExt cx="723275" cy="888093"/>
          </a:xfrm>
        </p:grpSpPr>
        <p:pic>
          <p:nvPicPr>
            <p:cNvPr id="73" name="Graphic 6">
              <a:extLst>
                <a:ext uri="{FF2B5EF4-FFF2-40B4-BE49-F238E27FC236}">
                  <a16:creationId xmlns:a16="http://schemas.microsoft.com/office/drawing/2014/main" id="{BAAF1F0B-8947-9F3F-7E2E-C4F0E3A6B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7159FF-4237-D656-33B2-0F219CC19224}"/>
                </a:ext>
              </a:extLst>
            </p:cNvPr>
            <p:cNvSpPr txBox="1"/>
            <p:nvPr/>
          </p:nvSpPr>
          <p:spPr>
            <a:xfrm>
              <a:off x="-130470" y="2051539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75" name="Graphic 17">
            <a:extLst>
              <a:ext uri="{FF2B5EF4-FFF2-40B4-BE49-F238E27FC236}">
                <a16:creationId xmlns:a16="http://schemas.microsoft.com/office/drawing/2014/main" id="{9D0EAC43-48D3-D289-048E-882FAF06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07" y="26371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9773BB6-0476-E27C-0E7D-77268F6D42EB}"/>
              </a:ext>
            </a:extLst>
          </p:cNvPr>
          <p:cNvSpPr/>
          <p:nvPr/>
        </p:nvSpPr>
        <p:spPr>
          <a:xfrm>
            <a:off x="2812222" y="2387069"/>
            <a:ext cx="6112514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AE3876FA-9442-21FA-C6D9-0BDE6447A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2220" y="2397009"/>
            <a:ext cx="381000" cy="381000"/>
          </a:xfrm>
          <a:prstGeom prst="rect">
            <a:avLst/>
          </a:prstGeom>
        </p:spPr>
      </p:pic>
      <p:sp>
        <p:nvSpPr>
          <p:cNvPr id="78" name="TextBox 18">
            <a:extLst>
              <a:ext uri="{FF2B5EF4-FFF2-40B4-BE49-F238E27FC236}">
                <a16:creationId xmlns:a16="http://schemas.microsoft.com/office/drawing/2014/main" id="{991D4690-38A3-E19D-065F-4AEDC7B59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081" y="30740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Leader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70818284-1A1F-8B11-CED1-0EC9F511F56E}"/>
              </a:ext>
            </a:extLst>
          </p:cNvPr>
          <p:cNvCxnSpPr>
            <a:stCxn id="73" idx="0"/>
            <a:endCxn id="71" idx="0"/>
          </p:cNvCxnSpPr>
          <p:nvPr/>
        </p:nvCxnSpPr>
        <p:spPr>
          <a:xfrm rot="5400000" flipH="1" flipV="1">
            <a:off x="3750090" y="-321379"/>
            <a:ext cx="126380" cy="4120843"/>
          </a:xfrm>
          <a:prstGeom prst="bentConnector3">
            <a:avLst>
              <a:gd name="adj1" fmla="val 1973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4A2BBD4-5F8A-8A23-412B-40F480C9DA86}"/>
              </a:ext>
            </a:extLst>
          </p:cNvPr>
          <p:cNvCxnSpPr>
            <a:cxnSpLocks/>
            <a:stCxn id="71" idx="0"/>
            <a:endCxn id="56" idx="0"/>
          </p:cNvCxnSpPr>
          <p:nvPr/>
        </p:nvCxnSpPr>
        <p:spPr>
          <a:xfrm rot="16200000" flipH="1" flipV="1">
            <a:off x="4749286" y="700811"/>
            <a:ext cx="149376" cy="2099457"/>
          </a:xfrm>
          <a:prstGeom prst="bentConnector3">
            <a:avLst>
              <a:gd name="adj1" fmla="val 117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398B49D-9ABA-24F6-79B5-2E45797E20E2}"/>
              </a:ext>
            </a:extLst>
          </p:cNvPr>
          <p:cNvCxnSpPr>
            <a:stCxn id="71" idx="0"/>
            <a:endCxn id="57" idx="0"/>
          </p:cNvCxnSpPr>
          <p:nvPr/>
        </p:nvCxnSpPr>
        <p:spPr>
          <a:xfrm rot="16200000" flipH="1">
            <a:off x="6850341" y="699213"/>
            <a:ext cx="149376" cy="2102655"/>
          </a:xfrm>
          <a:prstGeom prst="bentConnector3">
            <a:avLst>
              <a:gd name="adj1" fmla="val 39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81EA159-F814-7A61-83EF-2D5FB609F3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9818" y="3037705"/>
            <a:ext cx="437994" cy="19691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B8F4A1E-DD7F-6DF8-1476-FA363036DBB0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6754158" y="3033703"/>
            <a:ext cx="446377" cy="19980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AD168F5-94AD-7010-1604-A0D59276FD9E}"/>
              </a:ext>
            </a:extLst>
          </p:cNvPr>
          <p:cNvCxnSpPr>
            <a:stCxn id="68" idx="1"/>
            <a:endCxn id="78" idx="2"/>
          </p:cNvCxnSpPr>
          <p:nvPr/>
        </p:nvCxnSpPr>
        <p:spPr>
          <a:xfrm rot="10800000">
            <a:off x="3772657" y="3335654"/>
            <a:ext cx="1862276" cy="3034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79D4385-3A3A-69B3-D633-CA9D5CC73597}"/>
              </a:ext>
            </a:extLst>
          </p:cNvPr>
          <p:cNvSpPr/>
          <p:nvPr/>
        </p:nvSpPr>
        <p:spPr>
          <a:xfrm>
            <a:off x="2247710" y="3366183"/>
            <a:ext cx="6878851" cy="740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26D15349-BF71-8B84-A225-A174568D7E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49184" y="3366183"/>
            <a:ext cx="381000" cy="381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70ACA602-4BCA-ADBE-FB40-2BDCD1216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8346" y="1610000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368A376-D5C7-3F03-A3F6-F363F88F513D}"/>
              </a:ext>
            </a:extLst>
          </p:cNvPr>
          <p:cNvSpPr/>
          <p:nvPr/>
        </p:nvSpPr>
        <p:spPr>
          <a:xfrm>
            <a:off x="2247711" y="4113242"/>
            <a:ext cx="6878850" cy="10357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57CEFBD4-115E-5E06-DB7F-513D680F8C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58183" y="4114047"/>
            <a:ext cx="381000" cy="381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89F60D8-A4AD-43E9-0406-9870CFF6D10F}"/>
              </a:ext>
            </a:extLst>
          </p:cNvPr>
          <p:cNvSpPr/>
          <p:nvPr/>
        </p:nvSpPr>
        <p:spPr bwMode="auto">
          <a:xfrm>
            <a:off x="744510" y="5389863"/>
            <a:ext cx="3394309" cy="972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77CF40E-818C-1FA2-E1E3-862D536A3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4510" y="5389863"/>
            <a:ext cx="381000" cy="381000"/>
          </a:xfrm>
          <a:prstGeom prst="rect">
            <a:avLst/>
          </a:prstGeom>
        </p:spPr>
      </p:pic>
      <p:pic>
        <p:nvPicPr>
          <p:cNvPr id="92" name="Graphic 17">
            <a:extLst>
              <a:ext uri="{FF2B5EF4-FFF2-40B4-BE49-F238E27FC236}">
                <a16:creationId xmlns:a16="http://schemas.microsoft.com/office/drawing/2014/main" id="{EF128F25-E265-D0FA-531B-A8209E3C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4" y="56908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0874320-DD3B-73E8-ACEE-6DBCEA0F58A9}"/>
              </a:ext>
            </a:extLst>
          </p:cNvPr>
          <p:cNvSpPr txBox="1"/>
          <p:nvPr/>
        </p:nvSpPr>
        <p:spPr>
          <a:xfrm>
            <a:off x="762262" y="6113837"/>
            <a:ext cx="140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Cribl Stream Worker(s)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E21D8E-6B78-E557-12D7-F4A99F860562}"/>
              </a:ext>
            </a:extLst>
          </p:cNvPr>
          <p:cNvSpPr/>
          <p:nvPr/>
        </p:nvSpPr>
        <p:spPr bwMode="auto">
          <a:xfrm>
            <a:off x="4876529" y="5399261"/>
            <a:ext cx="3394309" cy="972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DBA17861-1612-91D9-C6C0-13F7E700C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876529" y="5399261"/>
            <a:ext cx="381000" cy="381000"/>
          </a:xfrm>
          <a:prstGeom prst="rect">
            <a:avLst/>
          </a:prstGeom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F2E823A5-A015-CFBE-329E-52FCAE4BB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33" y="570025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2B86CDB-9057-653B-4150-6D774CEFEA73}"/>
              </a:ext>
            </a:extLst>
          </p:cNvPr>
          <p:cNvSpPr txBox="1"/>
          <p:nvPr/>
        </p:nvSpPr>
        <p:spPr>
          <a:xfrm>
            <a:off x="4894281" y="6123235"/>
            <a:ext cx="140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Cribl Stream Worker(s)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FAA73E9-2BFE-C7FD-41DA-F068DDB5E85B}"/>
              </a:ext>
            </a:extLst>
          </p:cNvPr>
          <p:cNvCxnSpPr>
            <a:cxnSpLocks/>
            <a:stCxn id="94" idx="0"/>
            <a:endCxn id="88" idx="1"/>
          </p:cNvCxnSpPr>
          <p:nvPr/>
        </p:nvCxnSpPr>
        <p:spPr>
          <a:xfrm rot="16200000" flipV="1">
            <a:off x="4026626" y="2852202"/>
            <a:ext cx="768145" cy="4325973"/>
          </a:xfrm>
          <a:prstGeom prst="bentConnector4">
            <a:avLst>
              <a:gd name="adj1" fmla="val 26379"/>
              <a:gd name="adj2" fmla="val 10528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B0575A-13AB-D43A-2E9A-C34C4F346BEB}"/>
              </a:ext>
            </a:extLst>
          </p:cNvPr>
          <p:cNvSpPr/>
          <p:nvPr/>
        </p:nvSpPr>
        <p:spPr>
          <a:xfrm>
            <a:off x="9267497" y="1827993"/>
            <a:ext cx="1668599" cy="325546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CD4005-2FDB-596B-950A-1E49246D19F7}"/>
              </a:ext>
            </a:extLst>
          </p:cNvPr>
          <p:cNvGrpSpPr/>
          <p:nvPr/>
        </p:nvGrpSpPr>
        <p:grpSpPr>
          <a:xfrm>
            <a:off x="9625543" y="2185648"/>
            <a:ext cx="952505" cy="921352"/>
            <a:chOff x="1465018" y="4401122"/>
            <a:chExt cx="952505" cy="921352"/>
          </a:xfrm>
        </p:grpSpPr>
        <p:pic>
          <p:nvPicPr>
            <p:cNvPr id="101" name="Graphic 64">
              <a:extLst>
                <a:ext uri="{FF2B5EF4-FFF2-40B4-BE49-F238E27FC236}">
                  <a16:creationId xmlns:a16="http://schemas.microsoft.com/office/drawing/2014/main" id="{18BE5471-959F-62BF-6383-A63278A46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6AC7607-30C4-513B-C812-2E11A473DF4F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A2D14F0-3D23-7731-A3D8-611414783157}"/>
              </a:ext>
            </a:extLst>
          </p:cNvPr>
          <p:cNvGrpSpPr/>
          <p:nvPr/>
        </p:nvGrpSpPr>
        <p:grpSpPr>
          <a:xfrm>
            <a:off x="9521590" y="3204848"/>
            <a:ext cx="1166881" cy="768023"/>
            <a:chOff x="7583612" y="4627816"/>
            <a:chExt cx="1166881" cy="768023"/>
          </a:xfrm>
        </p:grpSpPr>
        <p:sp>
          <p:nvSpPr>
            <p:cNvPr id="104" name="TextBox 18">
              <a:extLst>
                <a:ext uri="{FF2B5EF4-FFF2-40B4-BE49-F238E27FC236}">
                  <a16:creationId xmlns:a16="http://schemas.microsoft.com/office/drawing/2014/main" id="{B5348D8E-5986-A819-E1C1-3F2594A1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105" name="Graphic 6">
              <a:extLst>
                <a:ext uri="{FF2B5EF4-FFF2-40B4-BE49-F238E27FC236}">
                  <a16:creationId xmlns:a16="http://schemas.microsoft.com/office/drawing/2014/main" id="{EE19ADB5-CF4B-D937-74DB-71984B00F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A8AFCE-AAA2-35FA-95AC-99F3A34777F4}"/>
              </a:ext>
            </a:extLst>
          </p:cNvPr>
          <p:cNvGrpSpPr/>
          <p:nvPr/>
        </p:nvGrpSpPr>
        <p:grpSpPr>
          <a:xfrm>
            <a:off x="9518325" y="4119734"/>
            <a:ext cx="1300356" cy="750626"/>
            <a:chOff x="8974814" y="4645213"/>
            <a:chExt cx="1300356" cy="750626"/>
          </a:xfrm>
        </p:grpSpPr>
        <p:pic>
          <p:nvPicPr>
            <p:cNvPr id="107" name="Graphic 18">
              <a:extLst>
                <a:ext uri="{FF2B5EF4-FFF2-40B4-BE49-F238E27FC236}">
                  <a16:creationId xmlns:a16="http://schemas.microsoft.com/office/drawing/2014/main" id="{EEF24E56-CC7C-100F-5634-DF32F1A57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2FBA76D-639D-E8A5-FBCD-E43B47016CD9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8BF5E39-96D2-4C3C-AD39-6D46864F1CB1}"/>
              </a:ext>
            </a:extLst>
          </p:cNvPr>
          <p:cNvGrpSpPr/>
          <p:nvPr/>
        </p:nvGrpSpPr>
        <p:grpSpPr>
          <a:xfrm>
            <a:off x="6206227" y="5481860"/>
            <a:ext cx="952505" cy="921352"/>
            <a:chOff x="1465018" y="4401122"/>
            <a:chExt cx="952505" cy="921352"/>
          </a:xfrm>
        </p:grpSpPr>
        <p:pic>
          <p:nvPicPr>
            <p:cNvPr id="110" name="Graphic 64">
              <a:extLst>
                <a:ext uri="{FF2B5EF4-FFF2-40B4-BE49-F238E27FC236}">
                  <a16:creationId xmlns:a16="http://schemas.microsoft.com/office/drawing/2014/main" id="{91E5D8F8-2AE0-0D86-DC4A-A133F8BFC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59AEC56-EE00-7AB2-9449-E53ECA58D82F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0ADA371-2D4A-C2CC-02FE-4981E1C5C9F9}"/>
              </a:ext>
            </a:extLst>
          </p:cNvPr>
          <p:cNvGrpSpPr/>
          <p:nvPr/>
        </p:nvGrpSpPr>
        <p:grpSpPr>
          <a:xfrm>
            <a:off x="2061604" y="5464812"/>
            <a:ext cx="952505" cy="921352"/>
            <a:chOff x="1465018" y="4401122"/>
            <a:chExt cx="952505" cy="921352"/>
          </a:xfrm>
        </p:grpSpPr>
        <p:pic>
          <p:nvPicPr>
            <p:cNvPr id="113" name="Graphic 64">
              <a:extLst>
                <a:ext uri="{FF2B5EF4-FFF2-40B4-BE49-F238E27FC236}">
                  <a16:creationId xmlns:a16="http://schemas.microsoft.com/office/drawing/2014/main" id="{BBC22433-F838-6767-9308-8F15C84D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2BB8BC-CA47-6CCA-DC78-64BC5159E05B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0A0E2C-7DF3-AD87-5D54-F2EBFE2E1A5E}"/>
              </a:ext>
            </a:extLst>
          </p:cNvPr>
          <p:cNvCxnSpPr>
            <a:cxnSpLocks/>
          </p:cNvCxnSpPr>
          <p:nvPr/>
        </p:nvCxnSpPr>
        <p:spPr>
          <a:xfrm>
            <a:off x="8926896" y="4608750"/>
            <a:ext cx="340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573F436-C0EE-67A7-59C5-C66FBF76D14E}"/>
              </a:ext>
            </a:extLst>
          </p:cNvPr>
          <p:cNvGrpSpPr/>
          <p:nvPr/>
        </p:nvGrpSpPr>
        <p:grpSpPr>
          <a:xfrm>
            <a:off x="2956581" y="5507323"/>
            <a:ext cx="1095172" cy="737900"/>
            <a:chOff x="2864916" y="5499047"/>
            <a:chExt cx="1095172" cy="737900"/>
          </a:xfrm>
        </p:grpSpPr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B39FB1F3-FD4F-F9C5-6392-C0DAE6142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936" y="5499047"/>
              <a:ext cx="494184" cy="49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8FC75BF-1473-25CB-CC58-7060A0127C02}"/>
                </a:ext>
              </a:extLst>
            </p:cNvPr>
            <p:cNvSpPr txBox="1"/>
            <p:nvPr/>
          </p:nvSpPr>
          <p:spPr>
            <a:xfrm>
              <a:off x="2864916" y="5990726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AWS CloudTrail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69ED76-33FD-82B6-958E-D706C2782F57}"/>
              </a:ext>
            </a:extLst>
          </p:cNvPr>
          <p:cNvGrpSpPr/>
          <p:nvPr/>
        </p:nvGrpSpPr>
        <p:grpSpPr>
          <a:xfrm>
            <a:off x="7043373" y="5535946"/>
            <a:ext cx="1095172" cy="737900"/>
            <a:chOff x="2864916" y="5499047"/>
            <a:chExt cx="1095172" cy="737900"/>
          </a:xfrm>
        </p:grpSpPr>
        <p:pic>
          <p:nvPicPr>
            <p:cNvPr id="120" name="Graphic 23">
              <a:extLst>
                <a:ext uri="{FF2B5EF4-FFF2-40B4-BE49-F238E27FC236}">
                  <a16:creationId xmlns:a16="http://schemas.microsoft.com/office/drawing/2014/main" id="{6B64E668-CCB1-579A-C2BE-63837B310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936" y="5499047"/>
              <a:ext cx="494184" cy="49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9E36762-FEA8-FCC7-1AF0-44C9E5EE6C10}"/>
                </a:ext>
              </a:extLst>
            </p:cNvPr>
            <p:cNvSpPr txBox="1"/>
            <p:nvPr/>
          </p:nvSpPr>
          <p:spPr>
            <a:xfrm>
              <a:off x="2864916" y="5990726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AWS CloudTrail</a:t>
              </a:r>
            </a:p>
          </p:txBody>
        </p:sp>
      </p:grp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C28961B-0B75-9EEE-ABDC-E58A634B6C7A}"/>
              </a:ext>
            </a:extLst>
          </p:cNvPr>
          <p:cNvCxnSpPr>
            <a:cxnSpLocks/>
            <a:stCxn id="90" idx="0"/>
            <a:endCxn id="88" idx="1"/>
          </p:cNvCxnSpPr>
          <p:nvPr/>
        </p:nvCxnSpPr>
        <p:spPr>
          <a:xfrm rot="16200000" flipV="1">
            <a:off x="1965315" y="4913513"/>
            <a:ext cx="758747" cy="193954"/>
          </a:xfrm>
          <a:prstGeom prst="bentConnector4">
            <a:avLst>
              <a:gd name="adj1" fmla="val 9745"/>
              <a:gd name="adj2" fmla="val 4974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5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Bulding</dc:creator>
  <cp:lastModifiedBy>Tony Bulding</cp:lastModifiedBy>
  <cp:revision>2</cp:revision>
  <dcterms:created xsi:type="dcterms:W3CDTF">2022-05-24T16:42:58Z</dcterms:created>
  <dcterms:modified xsi:type="dcterms:W3CDTF">2022-05-24T21:23:11Z</dcterms:modified>
</cp:coreProperties>
</file>