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AE1D-83FC-497B-8F10-D6E19DBFCEC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F306-3472-4BC2-8051-7FC331CD6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9">
            <a:extLst>
              <a:ext uri="{FF2B5EF4-FFF2-40B4-BE49-F238E27FC236}">
                <a16:creationId xmlns:a16="http://schemas.microsoft.com/office/drawing/2014/main" id="{CEB13BD8-6021-4A36-AD63-9C6DA86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039" y="3264539"/>
            <a:ext cx="1363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E791A4BC-0F78-480C-8832-560511DF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74" y="27962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732DBB-B7D2-4F03-8F0C-C3AA8BF371DE}"/>
              </a:ext>
            </a:extLst>
          </p:cNvPr>
          <p:cNvSpPr/>
          <p:nvPr/>
        </p:nvSpPr>
        <p:spPr>
          <a:xfrm>
            <a:off x="3447428" y="4037498"/>
            <a:ext cx="4278492" cy="87740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0DEA9-611D-446A-B237-0D8582521A9A}"/>
              </a:ext>
            </a:extLst>
          </p:cNvPr>
          <p:cNvSpPr/>
          <p:nvPr/>
        </p:nvSpPr>
        <p:spPr>
          <a:xfrm>
            <a:off x="2530220" y="2414797"/>
            <a:ext cx="5772532" cy="28430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33FF7-1150-4675-8224-CEFCB52A3ABF}"/>
              </a:ext>
            </a:extLst>
          </p:cNvPr>
          <p:cNvSpPr/>
          <p:nvPr/>
        </p:nvSpPr>
        <p:spPr>
          <a:xfrm>
            <a:off x="2267678" y="1481667"/>
            <a:ext cx="8412480" cy="4206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9DC34-D501-465B-B8BD-479953702FBD}"/>
              </a:ext>
            </a:extLst>
          </p:cNvPr>
          <p:cNvSpPr/>
          <p:nvPr/>
        </p:nvSpPr>
        <p:spPr>
          <a:xfrm>
            <a:off x="2999754" y="2023533"/>
            <a:ext cx="1885506" cy="3378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63F2E-0CFC-4E4D-8C7F-1B91586C89F9}"/>
              </a:ext>
            </a:extLst>
          </p:cNvPr>
          <p:cNvSpPr/>
          <p:nvPr/>
        </p:nvSpPr>
        <p:spPr>
          <a:xfrm>
            <a:off x="3065793" y="3637599"/>
            <a:ext cx="1765300" cy="1416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EC11C4B-8334-436F-A0EF-E7D82B9E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67678" y="148166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6C3F53-AF16-4837-AFD5-4A561F882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2888" y="2414016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75695FA-7BAA-4196-A77D-ABFA89002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6428" y="3639189"/>
            <a:ext cx="381000" cy="381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D29FF2-3E08-47F0-B20E-9E5ED3D52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6174" y="4037498"/>
            <a:ext cx="381000" cy="381000"/>
          </a:xfrm>
          <a:prstGeom prst="rect">
            <a:avLst/>
          </a:prstGeom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B49BDF41-CD7C-4000-80DA-ADDBD86C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3" y="4110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D372FEE7-EE8B-4F15-8D9E-97333DE0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946" y="456498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69C9F8-27FE-4933-B2C1-379038EBA3D9}"/>
              </a:ext>
            </a:extLst>
          </p:cNvPr>
          <p:cNvSpPr/>
          <p:nvPr/>
        </p:nvSpPr>
        <p:spPr>
          <a:xfrm>
            <a:off x="6266050" y="2023531"/>
            <a:ext cx="1885506" cy="337820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6240E-ECE6-42EA-995C-BC0715865C2A}"/>
              </a:ext>
            </a:extLst>
          </p:cNvPr>
          <p:cNvSpPr/>
          <p:nvPr/>
        </p:nvSpPr>
        <p:spPr>
          <a:xfrm>
            <a:off x="6323622" y="3637600"/>
            <a:ext cx="1765300" cy="14169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43F67ED-464E-4B3E-8D71-C697527FB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243" y="3639189"/>
            <a:ext cx="381000" cy="381000"/>
          </a:xfrm>
          <a:prstGeom prst="rect">
            <a:avLst/>
          </a:prstGeom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2DE2B168-3B35-433F-A3C9-DBF4C393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39" y="41100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2EBE7E60-9C6A-4742-B380-F0C4DCFA2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242" y="456498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</a:t>
            </a:r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7BDA747A-DDDE-4D64-A3FE-FB6723F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571296" y="27898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0">
            <a:extLst>
              <a:ext uri="{FF2B5EF4-FFF2-40B4-BE49-F238E27FC236}">
                <a16:creationId xmlns:a16="http://schemas.microsoft.com/office/drawing/2014/main" id="{D393F197-7CCB-4109-813D-1BFC57FA9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671" y="326453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E5908E-9553-4900-B0F2-BBB5487AF0AD}"/>
              </a:ext>
            </a:extLst>
          </p:cNvPr>
          <p:cNvCxnSpPr>
            <a:cxnSpLocks/>
            <a:stCxn id="28" idx="1"/>
            <a:endCxn id="25" idx="1"/>
          </p:cNvCxnSpPr>
          <p:nvPr/>
        </p:nvCxnSpPr>
        <p:spPr>
          <a:xfrm>
            <a:off x="2041196" y="3024827"/>
            <a:ext cx="33168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02FEA-2F99-4DCE-9E49-01F5D47CAC56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V="1">
            <a:off x="5586674" y="3726204"/>
            <a:ext cx="0" cy="31129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">
            <a:extLst>
              <a:ext uri="{FF2B5EF4-FFF2-40B4-BE49-F238E27FC236}">
                <a16:creationId xmlns:a16="http://schemas.microsoft.com/office/drawing/2014/main" id="{47B866A6-762A-4A74-A9FC-F073CA07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978" y="2805413"/>
            <a:ext cx="11874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32" name="Graphic 19">
            <a:extLst>
              <a:ext uri="{FF2B5EF4-FFF2-40B4-BE49-F238E27FC236}">
                <a16:creationId xmlns:a16="http://schemas.microsoft.com/office/drawing/2014/main" id="{D7BE34E2-FBD0-4D7D-AA2F-7C2B662A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229" y="4455970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54C46469-3C5C-4F8E-B31F-8709F9DF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822" y="5223776"/>
            <a:ext cx="631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41" name="Graphic 26">
            <a:extLst>
              <a:ext uri="{FF2B5EF4-FFF2-40B4-BE49-F238E27FC236}">
                <a16:creationId xmlns:a16="http://schemas.microsoft.com/office/drawing/2014/main" id="{CD0BAD6D-0812-4FFD-AD0C-4AE899DA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5" y="32452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A271278D-C6A2-476E-B288-B8410974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978" y="4016118"/>
            <a:ext cx="11874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66A36E5E-92F4-47F6-91BC-9975203C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5" y="2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F7A01671-6451-48D1-8BD9-B8807B59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466" y="401611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Empty CloudTrail data bucket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FFF957F8-C7B2-44C1-A19E-F9F3DBF9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903" y="33976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23">
            <a:extLst>
              <a:ext uri="{FF2B5EF4-FFF2-40B4-BE49-F238E27FC236}">
                <a16:creationId xmlns:a16="http://schemas.microsoft.com/office/drawing/2014/main" id="{7A6AB819-607D-4BAB-B4EB-1A60C5EA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503" y="2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5">
            <a:extLst>
              <a:ext uri="{FF2B5EF4-FFF2-40B4-BE49-F238E27FC236}">
                <a16:creationId xmlns:a16="http://schemas.microsoft.com/office/drawing/2014/main" id="{3D5FC75F-1F0B-4CA8-9A75-D090F387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770" y="2805413"/>
            <a:ext cx="1287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</p:spTree>
    <p:extLst>
      <p:ext uri="{BB962C8B-B14F-4D97-AF65-F5344CB8AC3E}">
        <p14:creationId xmlns:p14="http://schemas.microsoft.com/office/powerpoint/2010/main" val="381178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13412</TotalTime>
  <Words>38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51</cp:revision>
  <dcterms:created xsi:type="dcterms:W3CDTF">2022-04-13T19:23:35Z</dcterms:created>
  <dcterms:modified xsi:type="dcterms:W3CDTF">2023-02-01T15:15:04Z</dcterms:modified>
</cp:coreProperties>
</file>