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75" r:id="rId3"/>
    <p:sldId id="277" r:id="rId4"/>
    <p:sldId id="276" r:id="rId5"/>
    <p:sldId id="279" r:id="rId6"/>
    <p:sldId id="281" r:id="rId7"/>
    <p:sldId id="280" r:id="rId8"/>
    <p:sldId id="278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2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064" y="176"/>
      </p:cViewPr>
      <p:guideLst>
        <p:guide orient="horz" pos="528"/>
        <p:guide pos="2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2022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2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5.sv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1.png"/><Relationship Id="rId18" Type="http://schemas.openxmlformats.org/officeDocument/2006/relationships/image" Target="../media/image27.sv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17" Type="http://schemas.openxmlformats.org/officeDocument/2006/relationships/image" Target="../media/image26.png"/><Relationship Id="rId2" Type="http://schemas.openxmlformats.org/officeDocument/2006/relationships/image" Target="../media/image2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5.sv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0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17" Type="http://schemas.openxmlformats.org/officeDocument/2006/relationships/image" Target="../media/image27.svg"/><Relationship Id="rId2" Type="http://schemas.openxmlformats.org/officeDocument/2006/relationships/image" Target="../media/image2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25.svg"/><Relationship Id="rId9" Type="http://schemas.openxmlformats.org/officeDocument/2006/relationships/image" Target="../media/image18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png"/><Relationship Id="rId18" Type="http://schemas.openxmlformats.org/officeDocument/2006/relationships/image" Target="../media/image14.svg"/><Relationship Id="rId3" Type="http://schemas.openxmlformats.org/officeDocument/2006/relationships/image" Target="../media/image16.svg"/><Relationship Id="rId7" Type="http://schemas.openxmlformats.org/officeDocument/2006/relationships/image" Target="../media/image27.svg"/><Relationship Id="rId12" Type="http://schemas.openxmlformats.org/officeDocument/2006/relationships/image" Target="../media/image21.png"/><Relationship Id="rId17" Type="http://schemas.openxmlformats.org/officeDocument/2006/relationships/image" Target="../media/image13.png"/><Relationship Id="rId2" Type="http://schemas.openxmlformats.org/officeDocument/2006/relationships/image" Target="../media/image15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BD3A11-0A53-5548-B23D-F0302A800AC4}"/>
              </a:ext>
            </a:extLst>
          </p:cNvPr>
          <p:cNvSpPr/>
          <p:nvPr/>
        </p:nvSpPr>
        <p:spPr bwMode="auto">
          <a:xfrm>
            <a:off x="909431" y="1159727"/>
            <a:ext cx="10371550" cy="501230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5D898-20D0-8C46-8766-E15840912D76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6DD2E-1599-F849-8085-AC801BEA8C52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3AED54-4697-AB46-A7AC-32D5E0BD1607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B136E323-D761-6149-B4D3-81FD278E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1EC81558-889F-2F42-8968-6AA5D629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06DA931F-6720-0247-935B-73590392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6621EFC9-FDC1-8840-B9BB-C18CDAEC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2EB2E6-6E0A-1247-806D-25EED0ACEE4A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FE8068F-3477-4E4D-8F82-C217F94C8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19918BF-A3AA-A142-B0CE-C4D7D6961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153" y="1155123"/>
            <a:ext cx="381000" cy="381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4137930-1CA6-8247-A253-D225729D4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889BA0A1-8FB6-7E45-A7BA-9D42186C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22AB4FB-41CB-2548-BD9C-B35D1B78A0AB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C0FAC5-9DEF-8244-9840-C97698EE57A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6BE12C2-2DE2-CA4E-B016-9830A3E67C02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87" name="Graphic 64">
                <a:extLst>
                  <a:ext uri="{FF2B5EF4-FFF2-40B4-BE49-F238E27FC236}">
                    <a16:creationId xmlns:a16="http://schemas.microsoft.com/office/drawing/2014/main" id="{52CD8E3C-D63B-0444-B2CB-007B50B23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C76365-2B84-8A41-BFCD-CD2BFCA94EB0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244B772-D4BA-EF44-A623-2884F560AE68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85" name="Graphic 26">
                <a:extLst>
                  <a:ext uri="{FF2B5EF4-FFF2-40B4-BE49-F238E27FC236}">
                    <a16:creationId xmlns:a16="http://schemas.microsoft.com/office/drawing/2014/main" id="{337F4895-D8B4-454C-9E5F-F1D35E5430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ECF32A5-48B9-AD4A-ABE3-C8B49ADA7126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CA17424-C83D-E344-B6A5-B9346972233D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83" name="Graphic 24">
                <a:extLst>
                  <a:ext uri="{FF2B5EF4-FFF2-40B4-BE49-F238E27FC236}">
                    <a16:creationId xmlns:a16="http://schemas.microsoft.com/office/drawing/2014/main" id="{DDF65C1C-5D88-564D-82CC-25CC486782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19">
                <a:extLst>
                  <a:ext uri="{FF2B5EF4-FFF2-40B4-BE49-F238E27FC236}">
                    <a16:creationId xmlns:a16="http://schemas.microsoft.com/office/drawing/2014/main" id="{C3B3CCA0-B8C9-494B-9089-5DD14EEDD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595C5E1-4570-674A-ADB2-353134846AC0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3ABC6F-7491-5D41-BA09-F52B896526F3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91" name="Graphic 64">
              <a:extLst>
                <a:ext uri="{FF2B5EF4-FFF2-40B4-BE49-F238E27FC236}">
                  <a16:creationId xmlns:a16="http://schemas.microsoft.com/office/drawing/2014/main" id="{45A98955-D75C-A34C-9AD1-DA12081BD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60FFE-7914-2A47-9E1E-01BF3A6D788C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AABF28-7F98-4440-8353-1F25E9B1C5D0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30E27A0F-6D83-1C4A-A4B3-1BA8B21F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95" name="Graphic 6">
              <a:extLst>
                <a:ext uri="{FF2B5EF4-FFF2-40B4-BE49-F238E27FC236}">
                  <a16:creationId xmlns:a16="http://schemas.microsoft.com/office/drawing/2014/main" id="{7B6204B9-C2BD-9A49-91AF-9ADFF11F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F3BDD97-9F2A-6744-9964-F2B6828CDC73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97" name="Graphic 18">
              <a:extLst>
                <a:ext uri="{FF2B5EF4-FFF2-40B4-BE49-F238E27FC236}">
                  <a16:creationId xmlns:a16="http://schemas.microsoft.com/office/drawing/2014/main" id="{BF5BB52F-A027-C847-83BB-82E5331A5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90BD-401A-0E48-9851-5E08D53A7CC8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A208D7F-ABE9-0F42-9A08-A67985DDE3BC}"/>
              </a:ext>
            </a:extLst>
          </p:cNvPr>
          <p:cNvCxnSpPr>
            <a:cxnSpLocks/>
            <a:stCxn id="79" idx="1"/>
            <a:endCxn id="67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5FF2C87-9CA0-5143-B810-991EA44E2862}"/>
              </a:ext>
            </a:extLst>
          </p:cNvPr>
          <p:cNvCxnSpPr>
            <a:stCxn id="68" idx="3"/>
            <a:endCxn id="89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1D3100-0081-1048-918D-3C2C77AD393A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2DFED45-9142-4F4D-9AE0-254E7C9E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105" name="Graphic 24">
              <a:extLst>
                <a:ext uri="{FF2B5EF4-FFF2-40B4-BE49-F238E27FC236}">
                  <a16:creationId xmlns:a16="http://schemas.microsoft.com/office/drawing/2014/main" id="{1C273FCC-0D02-3340-B937-BC3406666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B2017705-D923-B440-A2C3-1C035F4E6D35}"/>
              </a:ext>
            </a:extLst>
          </p:cNvPr>
          <p:cNvCxnSpPr>
            <a:cxnSpLocks/>
            <a:stCxn id="67" idx="0"/>
            <a:endCxn id="105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66A7583-422B-644C-AA44-07DA61F9E8AF}"/>
              </a:ext>
            </a:extLst>
          </p:cNvPr>
          <p:cNvCxnSpPr>
            <a:stCxn id="105" idx="0"/>
            <a:endCxn id="77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91BCE08C-1DC6-3644-B66D-ADA81F7A12EB}"/>
              </a:ext>
            </a:extLst>
          </p:cNvPr>
          <p:cNvCxnSpPr>
            <a:cxnSpLocks/>
            <a:stCxn id="68" idx="0"/>
            <a:endCxn id="105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310104A-BA24-B447-A675-76707A65F7F1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086B8AE-37A9-4943-AAE0-147C0FCDE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6F2AFC0-996C-BC4C-B2C1-08574B3B3BE8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A98C6B-7936-7744-BC4D-76252A1A9189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113" name="TextBox 19">
              <a:extLst>
                <a:ext uri="{FF2B5EF4-FFF2-40B4-BE49-F238E27FC236}">
                  <a16:creationId xmlns:a16="http://schemas.microsoft.com/office/drawing/2014/main" id="{56F2BDF1-F9A2-D54A-AFC1-58D34FE4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4E8E2FCE-8C70-2D42-B954-6F3EAB5A4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7EBFD2-E48C-B94C-AC42-DAC74CD40B30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116" name="Graphic 6">
              <a:extLst>
                <a:ext uri="{FF2B5EF4-FFF2-40B4-BE49-F238E27FC236}">
                  <a16:creationId xmlns:a16="http://schemas.microsoft.com/office/drawing/2014/main" id="{CC15FC35-2C3D-0E40-9977-43C058215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4DF9A9-A06C-C84A-881D-7488506713F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6251D5-831E-AB40-AD98-50C3B71F5FEC}"/>
              </a:ext>
            </a:extLst>
          </p:cNvPr>
          <p:cNvCxnSpPr>
            <a:stCxn id="116" idx="1"/>
            <a:endCxn id="114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1B234DE-74C9-AD41-BA97-DF7A131E0A07}"/>
              </a:ext>
            </a:extLst>
          </p:cNvPr>
          <p:cNvCxnSpPr>
            <a:stCxn id="114" idx="3"/>
            <a:endCxn id="77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718987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716294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172308"/>
            <a:ext cx="10371550" cy="15005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279" y="1179205"/>
            <a:ext cx="381000" cy="38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9572A-F4E9-A14B-86B8-FEC698DE273C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4F1EFD45-9A89-6643-8164-D55078DC0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66" name="Graphic 24">
              <a:extLst>
                <a:ext uri="{FF2B5EF4-FFF2-40B4-BE49-F238E27FC236}">
                  <a16:creationId xmlns:a16="http://schemas.microsoft.com/office/drawing/2014/main" id="{070AE7D4-27F9-0045-80D4-6145489AD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A3E0E42-BF0A-5D47-B6C3-88635581B769}"/>
              </a:ext>
            </a:extLst>
          </p:cNvPr>
          <p:cNvCxnSpPr>
            <a:cxnSpLocks/>
            <a:stCxn id="9" idx="0"/>
            <a:endCxn id="66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FE384D-A498-1742-87E8-5CFCD50E6239}"/>
              </a:ext>
            </a:extLst>
          </p:cNvPr>
          <p:cNvCxnSpPr>
            <a:stCxn id="66" idx="0"/>
            <a:endCxn id="31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C1F866B-46EF-E743-A33C-DC23558B5F6C}"/>
              </a:ext>
            </a:extLst>
          </p:cNvPr>
          <p:cNvCxnSpPr>
            <a:cxnSpLocks/>
            <a:stCxn id="10" idx="0"/>
            <a:endCxn id="66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85040A-1A8C-214D-884A-9825033A9212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52D6973D-D41D-A74F-B96F-6A12F5CE6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F7017C9-7053-7040-8839-B1BEB7108359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FE15BB-D238-CF4A-BFE4-89651FA0DCFF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EC6F4D28-C84F-8546-8440-F34D219A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80" name="Graphic 8">
              <a:extLst>
                <a:ext uri="{FF2B5EF4-FFF2-40B4-BE49-F238E27FC236}">
                  <a16:creationId xmlns:a16="http://schemas.microsoft.com/office/drawing/2014/main" id="{27003FD4-ADDF-264E-BD17-8C4722E76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28F057-C327-494A-956B-FDED23ACB81D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062D6712-62B6-E949-88EB-6EAE8D4B0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D45BC0-67B8-5944-A074-77351ADB76B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520E6E-9ECF-4E43-BB38-1C69BA310BFD}"/>
              </a:ext>
            </a:extLst>
          </p:cNvPr>
          <p:cNvCxnSpPr>
            <a:stCxn id="75" idx="1"/>
            <a:endCxn id="80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E8D219-B4C8-CF47-A654-D4A5227B04F4}"/>
              </a:ext>
            </a:extLst>
          </p:cNvPr>
          <p:cNvCxnSpPr>
            <a:stCxn id="80" idx="3"/>
            <a:endCxn id="31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3597419" y="2693044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82E4A-6E83-A844-84FE-A74CF19D9D48}"/>
              </a:ext>
            </a:extLst>
          </p:cNvPr>
          <p:cNvGrpSpPr/>
          <p:nvPr/>
        </p:nvGrpSpPr>
        <p:grpSpPr>
          <a:xfrm>
            <a:off x="3821723" y="1539020"/>
            <a:ext cx="2941367" cy="905549"/>
            <a:chOff x="3821723" y="1539020"/>
            <a:chExt cx="2941367" cy="90554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76597A-6FCC-7D47-A6C0-B2DC347B52D7}"/>
                </a:ext>
              </a:extLst>
            </p:cNvPr>
            <p:cNvGrpSpPr/>
            <p:nvPr/>
          </p:nvGrpSpPr>
          <p:grpSpPr>
            <a:xfrm>
              <a:off x="5423240" y="1539020"/>
              <a:ext cx="1339850" cy="905549"/>
              <a:chOff x="6865178" y="2805113"/>
              <a:chExt cx="1339850" cy="905549"/>
            </a:xfrm>
          </p:grpSpPr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7326EA55-2CAB-A742-93ED-43C7CF99B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5178" y="3279775"/>
                <a:ext cx="133985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7" name="Graphic 8">
                <a:extLst>
                  <a:ext uri="{FF2B5EF4-FFF2-40B4-BE49-F238E27FC236}">
                    <a16:creationId xmlns:a16="http://schemas.microsoft.com/office/drawing/2014/main" id="{7E439D0A-1295-F04A-ADF5-EFDBEAF7B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2500" y="28051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54C9D-6F6F-9440-843F-BC81E3DB9CE3}"/>
                </a:ext>
              </a:extLst>
            </p:cNvPr>
            <p:cNvCxnSpPr>
              <a:cxnSpLocks/>
            </p:cNvCxnSpPr>
            <p:nvPr/>
          </p:nvCxnSpPr>
          <p:spPr>
            <a:xfrm>
              <a:off x="4670792" y="1853222"/>
              <a:ext cx="104616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5" y="3458346"/>
            <a:ext cx="2327413" cy="1578113"/>
          </a:xfrm>
          <a:prstGeom prst="bentConnector3">
            <a:avLst>
              <a:gd name="adj1" fmla="val -9822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3761496" y="3046654"/>
            <a:ext cx="4696704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89" y="3664634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16" y="321926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CF8B86-601D-044C-9CD9-8A4322BF7B96}"/>
              </a:ext>
            </a:extLst>
          </p:cNvPr>
          <p:cNvSpPr/>
          <p:nvPr/>
        </p:nvSpPr>
        <p:spPr bwMode="auto">
          <a:xfrm>
            <a:off x="6539036" y="2710052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55A3B2E-C05D-DF43-83F6-A3540E386540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5400000">
            <a:off x="5244930" y="1844808"/>
            <a:ext cx="248475" cy="1447996"/>
          </a:xfrm>
          <a:prstGeom prst="bentConnector3">
            <a:avLst>
              <a:gd name="adj1" fmla="val 512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510EAC7-0A43-2549-9BB5-A7F09D0AA548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rot="16200000" flipH="1">
            <a:off x="6707234" y="1830499"/>
            <a:ext cx="265483" cy="1493621"/>
          </a:xfrm>
          <a:prstGeom prst="bentConnector3">
            <a:avLst>
              <a:gd name="adj1" fmla="val 4755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D71EB40-C40B-524A-9B25-58ED3EB8F12B}"/>
              </a:ext>
            </a:extLst>
          </p:cNvPr>
          <p:cNvCxnSpPr>
            <a:cxnSpLocks/>
            <a:stCxn id="54" idx="3"/>
            <a:endCxn id="43" idx="3"/>
          </p:cNvCxnSpPr>
          <p:nvPr/>
        </p:nvCxnSpPr>
        <p:spPr>
          <a:xfrm>
            <a:off x="8634536" y="3475353"/>
            <a:ext cx="2327413" cy="1561105"/>
          </a:xfrm>
          <a:prstGeom prst="bentConnector3">
            <a:avLst>
              <a:gd name="adj1" fmla="val 109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17">
            <a:extLst>
              <a:ext uri="{FF2B5EF4-FFF2-40B4-BE49-F238E27FC236}">
                <a16:creationId xmlns:a16="http://schemas.microsoft.com/office/drawing/2014/main" id="{3EF33E54-385C-334A-86D2-C76C7FE0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32" y="31947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93ABAF57-2FBF-684E-9958-F8351095D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210" y="365041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53977C51-3FD2-2D4E-8552-6F7C54D652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8662" y="307092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72D60F8-0B10-4D46-A25F-D77467D3DC7B}"/>
              </a:ext>
            </a:extLst>
          </p:cNvPr>
          <p:cNvSpPr/>
          <p:nvPr/>
        </p:nvSpPr>
        <p:spPr>
          <a:xfrm>
            <a:off x="3530743" y="1476381"/>
            <a:ext cx="5164470" cy="28117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3597419" y="2693044"/>
            <a:ext cx="1825821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76597A-6FCC-7D47-A6C0-B2DC347B52D7}"/>
              </a:ext>
            </a:extLst>
          </p:cNvPr>
          <p:cNvGrpSpPr/>
          <p:nvPr/>
        </p:nvGrpSpPr>
        <p:grpSpPr>
          <a:xfrm>
            <a:off x="5423240" y="1539020"/>
            <a:ext cx="1339850" cy="905549"/>
            <a:chOff x="6865178" y="2805113"/>
            <a:chExt cx="1339850" cy="905549"/>
          </a:xfrm>
        </p:grpSpPr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7326EA55-2CAB-A742-93ED-43C7CF99B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178" y="3279775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57" name="Graphic 8">
              <a:extLst>
                <a:ext uri="{FF2B5EF4-FFF2-40B4-BE49-F238E27FC236}">
                  <a16:creationId xmlns:a16="http://schemas.microsoft.com/office/drawing/2014/main" id="{7E439D0A-1295-F04A-ADF5-EFDBEAF7B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D54C9D-6F6F-9440-843F-BC81E3DB9CE3}"/>
              </a:ext>
            </a:extLst>
          </p:cNvPr>
          <p:cNvCxnSpPr>
            <a:cxnSpLocks/>
          </p:cNvCxnSpPr>
          <p:nvPr/>
        </p:nvCxnSpPr>
        <p:spPr>
          <a:xfrm>
            <a:off x="2959479" y="1981200"/>
            <a:ext cx="273344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D1CE6C9-F4E0-0444-8B72-626C2407AC92}"/>
              </a:ext>
            </a:extLst>
          </p:cNvPr>
          <p:cNvGrpSpPr/>
          <p:nvPr/>
        </p:nvGrpSpPr>
        <p:grpSpPr>
          <a:xfrm>
            <a:off x="2172767" y="1539020"/>
            <a:ext cx="978153" cy="888093"/>
            <a:chOff x="3821723" y="1554772"/>
            <a:chExt cx="978153" cy="888093"/>
          </a:xfrm>
        </p:grpSpPr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5" y="3458346"/>
            <a:ext cx="2327413" cy="1578113"/>
          </a:xfrm>
          <a:prstGeom prst="bentConnector3">
            <a:avLst>
              <a:gd name="adj1" fmla="val -9822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3664095" y="3026009"/>
            <a:ext cx="4873916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566" y="3653710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Stream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93" y="32083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CF8B86-601D-044C-9CD9-8A4322BF7B96}"/>
              </a:ext>
            </a:extLst>
          </p:cNvPr>
          <p:cNvSpPr/>
          <p:nvPr/>
        </p:nvSpPr>
        <p:spPr bwMode="auto">
          <a:xfrm>
            <a:off x="6763090" y="2710052"/>
            <a:ext cx="1871446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D71EB40-C40B-524A-9B25-58ED3EB8F12B}"/>
              </a:ext>
            </a:extLst>
          </p:cNvPr>
          <p:cNvCxnSpPr>
            <a:cxnSpLocks/>
            <a:stCxn id="54" idx="3"/>
            <a:endCxn id="43" idx="3"/>
          </p:cNvCxnSpPr>
          <p:nvPr/>
        </p:nvCxnSpPr>
        <p:spPr>
          <a:xfrm>
            <a:off x="8634536" y="3475353"/>
            <a:ext cx="2327413" cy="1561105"/>
          </a:xfrm>
          <a:prstGeom prst="bentConnector3">
            <a:avLst>
              <a:gd name="adj1" fmla="val 109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53977C51-3FD2-2D4E-8552-6F7C54D652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5477" y="3077345"/>
            <a:ext cx="381000" cy="381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BAAE73D-810F-9047-8836-4497D77BB1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31378" y="1477970"/>
            <a:ext cx="381000" cy="381000"/>
          </a:xfrm>
          <a:prstGeom prst="rect">
            <a:avLst/>
          </a:prstGeom>
        </p:spPr>
      </p:pic>
      <p:sp>
        <p:nvSpPr>
          <p:cNvPr id="6" name="TextBox 18">
            <a:extLst>
              <a:ext uri="{FF2B5EF4-FFF2-40B4-BE49-F238E27FC236}">
                <a16:creationId xmlns:a16="http://schemas.microsoft.com/office/drawing/2014/main" id="{5833B0E6-30D9-C5D9-8FA3-011CB428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375" y="3718591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Stream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F738FAD7-8AA1-BF14-820C-0BB6D0FE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02" y="32732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47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72D60F8-0B10-4D46-A25F-D77467D3DC7B}"/>
              </a:ext>
            </a:extLst>
          </p:cNvPr>
          <p:cNvSpPr/>
          <p:nvPr/>
        </p:nvSpPr>
        <p:spPr>
          <a:xfrm>
            <a:off x="3597418" y="3268428"/>
            <a:ext cx="5037118" cy="15962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3096339" y="2006852"/>
            <a:ext cx="5669974" cy="301240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2822821" y="915575"/>
            <a:ext cx="7712657" cy="4690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3597419" y="1659835"/>
            <a:ext cx="1825821" cy="3501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76597A-6FCC-7D47-A6C0-B2DC347B52D7}"/>
              </a:ext>
            </a:extLst>
          </p:cNvPr>
          <p:cNvGrpSpPr/>
          <p:nvPr/>
        </p:nvGrpSpPr>
        <p:grpSpPr>
          <a:xfrm>
            <a:off x="5423240" y="2115490"/>
            <a:ext cx="1339850" cy="905549"/>
            <a:chOff x="6865178" y="2805113"/>
            <a:chExt cx="1339850" cy="905549"/>
          </a:xfrm>
        </p:grpSpPr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7326EA55-2CAB-A742-93ED-43C7CF99B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178" y="3279775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57" name="Graphic 8">
              <a:extLst>
                <a:ext uri="{FF2B5EF4-FFF2-40B4-BE49-F238E27FC236}">
                  <a16:creationId xmlns:a16="http://schemas.microsoft.com/office/drawing/2014/main" id="{7E439D0A-1295-F04A-ADF5-EFDBEAF7B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D54C9D-6F6F-9440-843F-BC81E3DB9CE3}"/>
              </a:ext>
            </a:extLst>
          </p:cNvPr>
          <p:cNvCxnSpPr>
            <a:cxnSpLocks/>
          </p:cNvCxnSpPr>
          <p:nvPr/>
        </p:nvCxnSpPr>
        <p:spPr>
          <a:xfrm>
            <a:off x="2604052" y="2557670"/>
            <a:ext cx="308886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D1CE6C9-F4E0-0444-8B72-626C2407AC92}"/>
              </a:ext>
            </a:extLst>
          </p:cNvPr>
          <p:cNvGrpSpPr/>
          <p:nvPr/>
        </p:nvGrpSpPr>
        <p:grpSpPr>
          <a:xfrm>
            <a:off x="1758662" y="2203613"/>
            <a:ext cx="978153" cy="888093"/>
            <a:chOff x="3821723" y="1554772"/>
            <a:chExt cx="978153" cy="888093"/>
          </a:xfrm>
        </p:grpSpPr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16195" y="1039442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7985" y="2013113"/>
            <a:ext cx="381000" cy="3810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0BE00D8-31BB-1246-A495-25FF63F5091D}"/>
              </a:ext>
            </a:extLst>
          </p:cNvPr>
          <p:cNvGrpSpPr/>
          <p:nvPr/>
        </p:nvGrpSpPr>
        <p:grpSpPr>
          <a:xfrm>
            <a:off x="9102900" y="3588442"/>
            <a:ext cx="1039067" cy="752709"/>
            <a:chOff x="2427626" y="4401122"/>
            <a:chExt cx="1039067" cy="752709"/>
          </a:xfrm>
        </p:grpSpPr>
        <p:pic>
          <p:nvPicPr>
            <p:cNvPr id="35" name="Graphic 26">
              <a:extLst>
                <a:ext uri="{FF2B5EF4-FFF2-40B4-BE49-F238E27FC236}">
                  <a16:creationId xmlns:a16="http://schemas.microsoft.com/office/drawing/2014/main" id="{5A28506D-F10F-E74A-9376-0E76D49C8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559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1B05E9-DAC9-D64C-8413-C9833BC8761A}"/>
                </a:ext>
              </a:extLst>
            </p:cNvPr>
            <p:cNvSpPr txBox="1"/>
            <p:nvPr/>
          </p:nvSpPr>
          <p:spPr>
            <a:xfrm>
              <a:off x="2427626" y="4892221"/>
              <a:ext cx="10390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SQS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D9EA3E-EA91-7E4F-BAFA-A0FCD90699D9}"/>
              </a:ext>
            </a:extLst>
          </p:cNvPr>
          <p:cNvGrpSpPr/>
          <p:nvPr/>
        </p:nvGrpSpPr>
        <p:grpSpPr>
          <a:xfrm>
            <a:off x="8505248" y="2606868"/>
            <a:ext cx="2279650" cy="727961"/>
            <a:chOff x="2875556" y="4410481"/>
            <a:chExt cx="2279650" cy="727961"/>
          </a:xfrm>
        </p:grpSpPr>
        <p:pic>
          <p:nvPicPr>
            <p:cNvPr id="38" name="Graphic 24">
              <a:extLst>
                <a:ext uri="{FF2B5EF4-FFF2-40B4-BE49-F238E27FC236}">
                  <a16:creationId xmlns:a16="http://schemas.microsoft.com/office/drawing/2014/main" id="{1B70C626-1642-F143-AAE7-697AE9D78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568" y="44104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9">
              <a:extLst>
                <a:ext uri="{FF2B5EF4-FFF2-40B4-BE49-F238E27FC236}">
                  <a16:creationId xmlns:a16="http://schemas.microsoft.com/office/drawing/2014/main" id="{BC5DDDBB-A218-6A45-849A-CCFB91E06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556" y="4876832"/>
              <a:ext cx="22796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9143907" y="1504772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9033086" y="4585205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3978416" y="3602479"/>
            <a:ext cx="4235169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5566" y="4230180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Stream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793" y="37848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CF8B86-601D-044C-9CD9-8A4322BF7B96}"/>
              </a:ext>
            </a:extLst>
          </p:cNvPr>
          <p:cNvSpPr/>
          <p:nvPr/>
        </p:nvSpPr>
        <p:spPr bwMode="auto">
          <a:xfrm>
            <a:off x="6763090" y="1659835"/>
            <a:ext cx="1871446" cy="3501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53977C51-3FD2-2D4E-8552-6F7C54D652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5477" y="3653815"/>
            <a:ext cx="381000" cy="381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BAAE73D-810F-9047-8836-4497D77BB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97417" y="3283273"/>
            <a:ext cx="381000" cy="381000"/>
          </a:xfrm>
          <a:prstGeom prst="rect">
            <a:avLst/>
          </a:prstGeom>
        </p:spPr>
      </p:pic>
      <p:sp>
        <p:nvSpPr>
          <p:cNvPr id="6" name="TextBox 18">
            <a:extLst>
              <a:ext uri="{FF2B5EF4-FFF2-40B4-BE49-F238E27FC236}">
                <a16:creationId xmlns:a16="http://schemas.microsoft.com/office/drawing/2014/main" id="{5833B0E6-30D9-C5D9-8FA3-011CB428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375" y="4295061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Stream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F738FAD7-8AA1-BF14-820C-0BB6D0FE3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02" y="384969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427214-8744-7E70-5FED-0F7F1E270356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213585" y="4155723"/>
            <a:ext cx="81950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B76A926-7FFF-550E-15E4-59EC4835A043}"/>
              </a:ext>
            </a:extLst>
          </p:cNvPr>
          <p:cNvSpPr/>
          <p:nvPr/>
        </p:nvSpPr>
        <p:spPr>
          <a:xfrm>
            <a:off x="8911708" y="979809"/>
            <a:ext cx="1463498" cy="447677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and Destinations</a:t>
            </a:r>
          </a:p>
        </p:txBody>
      </p:sp>
    </p:spTree>
    <p:extLst>
      <p:ext uri="{BB962C8B-B14F-4D97-AF65-F5344CB8AC3E}">
        <p14:creationId xmlns:p14="http://schemas.microsoft.com/office/powerpoint/2010/main" val="39436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B726A8C-3F89-7F43-BF99-786FBEDAFDAA}"/>
              </a:ext>
            </a:extLst>
          </p:cNvPr>
          <p:cNvSpPr/>
          <p:nvPr/>
        </p:nvSpPr>
        <p:spPr>
          <a:xfrm>
            <a:off x="4385578" y="1845629"/>
            <a:ext cx="1835414" cy="347808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F608E-E56F-1A41-8CEC-612AC27FD125}"/>
              </a:ext>
            </a:extLst>
          </p:cNvPr>
          <p:cNvSpPr/>
          <p:nvPr/>
        </p:nvSpPr>
        <p:spPr>
          <a:xfrm>
            <a:off x="4504487" y="2480668"/>
            <a:ext cx="1600200" cy="229869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91F3DE-A709-F743-9C49-51DA16B53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087" y="2480668"/>
            <a:ext cx="381000" cy="38100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609E64C4-D9C9-5C45-9094-183B370DFEA1}"/>
              </a:ext>
            </a:extLst>
          </p:cNvPr>
          <p:cNvGrpSpPr/>
          <p:nvPr/>
        </p:nvGrpSpPr>
        <p:grpSpPr>
          <a:xfrm>
            <a:off x="4425053" y="4016604"/>
            <a:ext cx="1767152" cy="724125"/>
            <a:chOff x="4425053" y="3730854"/>
            <a:chExt cx="1767152" cy="724125"/>
          </a:xfrm>
        </p:grpSpPr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561F0F51-9230-F44B-B8C7-538150FDD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053" y="4193369"/>
              <a:ext cx="176715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LogStream</a:t>
              </a:r>
            </a:p>
          </p:txBody>
        </p:sp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DB7D6A96-F941-2549-B305-C03165A30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280" y="373085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6700FEB-E664-1846-BA04-7567CCD7268F}"/>
              </a:ext>
            </a:extLst>
          </p:cNvPr>
          <p:cNvSpPr/>
          <p:nvPr/>
        </p:nvSpPr>
        <p:spPr bwMode="auto">
          <a:xfrm>
            <a:off x="4267830" y="1447332"/>
            <a:ext cx="2057400" cy="19654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6E4B3-8A98-9C48-AFF7-D01168D87DB9}"/>
              </a:ext>
            </a:extLst>
          </p:cNvPr>
          <p:cNvSpPr/>
          <p:nvPr/>
        </p:nvSpPr>
        <p:spPr bwMode="auto">
          <a:xfrm>
            <a:off x="4267830" y="3536028"/>
            <a:ext cx="2057400" cy="19082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C9660C-0D99-CE46-9BEA-C269392669C2}"/>
              </a:ext>
            </a:extLst>
          </p:cNvPr>
          <p:cNvGrpSpPr/>
          <p:nvPr/>
        </p:nvGrpSpPr>
        <p:grpSpPr>
          <a:xfrm>
            <a:off x="2916657" y="3211186"/>
            <a:ext cx="1339850" cy="905549"/>
            <a:chOff x="6865178" y="2805113"/>
            <a:chExt cx="1339850" cy="905549"/>
          </a:xfrm>
        </p:grpSpPr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104191CD-2CAD-AB45-A5EF-A59A0B879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178" y="3279775"/>
              <a:ext cx="133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9" name="Graphic 8">
              <a:extLst>
                <a:ext uri="{FF2B5EF4-FFF2-40B4-BE49-F238E27FC236}">
                  <a16:creationId xmlns:a16="http://schemas.microsoft.com/office/drawing/2014/main" id="{377AA1E3-127E-F84F-9FB7-E3C9A9C93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500" y="2805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EF7FE07A-8E4E-E341-8A3D-8FEF763C6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4218" y="1847217"/>
            <a:ext cx="381000" cy="3810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062DBE2-AD22-6B4E-AB05-31B4710A780D}"/>
              </a:ext>
            </a:extLst>
          </p:cNvPr>
          <p:cNvGrpSpPr/>
          <p:nvPr/>
        </p:nvGrpSpPr>
        <p:grpSpPr>
          <a:xfrm>
            <a:off x="1292019" y="2601333"/>
            <a:ext cx="1600200" cy="2842990"/>
            <a:chOff x="1712689" y="2472796"/>
            <a:chExt cx="1600200" cy="28429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8522D4-5BB1-8B4A-96E5-3DBEE01F915B}"/>
                </a:ext>
              </a:extLst>
            </p:cNvPr>
            <p:cNvSpPr/>
            <p:nvPr/>
          </p:nvSpPr>
          <p:spPr>
            <a:xfrm>
              <a:off x="1712689" y="2472796"/>
              <a:ext cx="1600200" cy="284299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C938DAC-AB55-8E48-A858-34E78282C37C}"/>
                </a:ext>
              </a:extLst>
            </p:cNvPr>
            <p:cNvGrpSpPr/>
            <p:nvPr/>
          </p:nvGrpSpPr>
          <p:grpSpPr>
            <a:xfrm>
              <a:off x="2030868" y="4394434"/>
              <a:ext cx="952505" cy="921352"/>
              <a:chOff x="1465018" y="4401122"/>
              <a:chExt cx="952505" cy="921352"/>
            </a:xfrm>
          </p:grpSpPr>
          <p:pic>
            <p:nvPicPr>
              <p:cNvPr id="34" name="Graphic 64">
                <a:extLst>
                  <a:ext uri="{FF2B5EF4-FFF2-40B4-BE49-F238E27FC236}">
                    <a16:creationId xmlns:a16="http://schemas.microsoft.com/office/drawing/2014/main" id="{7B90216E-79A8-6148-A5FF-644FC9BF2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67C135-E14B-D14D-83C6-E667D0F9EB63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7BCDFB-6960-0D4B-83BA-89F6175D2382}"/>
                </a:ext>
              </a:extLst>
            </p:cNvPr>
            <p:cNvGrpSpPr/>
            <p:nvPr/>
          </p:nvGrpSpPr>
          <p:grpSpPr>
            <a:xfrm>
              <a:off x="1987587" y="3600765"/>
              <a:ext cx="1039067" cy="752709"/>
              <a:chOff x="2427626" y="4401122"/>
              <a:chExt cx="1039067" cy="752709"/>
            </a:xfrm>
          </p:grpSpPr>
          <p:pic>
            <p:nvPicPr>
              <p:cNvPr id="32" name="Graphic 26">
                <a:extLst>
                  <a:ext uri="{FF2B5EF4-FFF2-40B4-BE49-F238E27FC236}">
                    <a16:creationId xmlns:a16="http://schemas.microsoft.com/office/drawing/2014/main" id="{35F2F7EA-A137-644A-B7F1-75C2522A4B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542C45-46A7-4140-8C00-A6A20C80B4A1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8F71A9-A69D-D34E-BF4C-B14E43C102F3}"/>
                </a:ext>
              </a:extLst>
            </p:cNvPr>
            <p:cNvGrpSpPr/>
            <p:nvPr/>
          </p:nvGrpSpPr>
          <p:grpSpPr>
            <a:xfrm>
              <a:off x="1905935" y="2824261"/>
              <a:ext cx="1202371" cy="735544"/>
              <a:chOff x="2991802" y="971600"/>
              <a:chExt cx="1202371" cy="735544"/>
            </a:xfrm>
          </p:grpSpPr>
          <p:pic>
            <p:nvPicPr>
              <p:cNvPr id="30" name="Graphic 24">
                <a:extLst>
                  <a:ext uri="{FF2B5EF4-FFF2-40B4-BE49-F238E27FC236}">
                    <a16:creationId xmlns:a16="http://schemas.microsoft.com/office/drawing/2014/main" id="{1BBFEB85-E741-8542-B479-D961C3EF1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6554" y="9716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Box 19">
                <a:extLst>
                  <a:ext uri="{FF2B5EF4-FFF2-40B4-BE49-F238E27FC236}">
                    <a16:creationId xmlns:a16="http://schemas.microsoft.com/office/drawing/2014/main" id="{0AA08742-08E3-414F-BA46-D67B3C0D8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1802" y="1445534"/>
                <a:ext cx="12023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B6BA493-FE6C-764E-B35E-28F09F5461BD}"/>
              </a:ext>
            </a:extLst>
          </p:cNvPr>
          <p:cNvSpPr/>
          <p:nvPr/>
        </p:nvSpPr>
        <p:spPr>
          <a:xfrm>
            <a:off x="6614476" y="2601333"/>
            <a:ext cx="1600200" cy="284299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C1D2E0-1B76-7040-BA8A-5EE1BC9F2E5F}"/>
              </a:ext>
            </a:extLst>
          </p:cNvPr>
          <p:cNvGrpSpPr/>
          <p:nvPr/>
        </p:nvGrpSpPr>
        <p:grpSpPr>
          <a:xfrm>
            <a:off x="6914167" y="4522973"/>
            <a:ext cx="952505" cy="921352"/>
            <a:chOff x="1465018" y="4401122"/>
            <a:chExt cx="952505" cy="921352"/>
          </a:xfrm>
        </p:grpSpPr>
        <p:pic>
          <p:nvPicPr>
            <p:cNvPr id="38" name="Graphic 64">
              <a:extLst>
                <a:ext uri="{FF2B5EF4-FFF2-40B4-BE49-F238E27FC236}">
                  <a16:creationId xmlns:a16="http://schemas.microsoft.com/office/drawing/2014/main" id="{A1739CBB-021C-AD4B-A0E3-D151D783F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719BFB-A320-6F43-8711-D09D5019597A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44CD599-EA83-9845-BC13-D98E114896D8}"/>
              </a:ext>
            </a:extLst>
          </p:cNvPr>
          <p:cNvGrpSpPr/>
          <p:nvPr/>
        </p:nvGrpSpPr>
        <p:grpSpPr>
          <a:xfrm>
            <a:off x="6830529" y="2952800"/>
            <a:ext cx="1166881" cy="739448"/>
            <a:chOff x="6830529" y="2952800"/>
            <a:chExt cx="1166881" cy="739448"/>
          </a:xfrm>
        </p:grpSpPr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3E016DBA-884C-B54C-96A6-1FB85A0AF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529" y="3430638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056B439F-91FD-794D-983A-544ABA41A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916" y="29528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21BD365-48AC-3543-AE70-8A633F72F3A2}"/>
              </a:ext>
            </a:extLst>
          </p:cNvPr>
          <p:cNvGrpSpPr/>
          <p:nvPr/>
        </p:nvGrpSpPr>
        <p:grpSpPr>
          <a:xfrm>
            <a:off x="6763792" y="3729304"/>
            <a:ext cx="1300356" cy="745245"/>
            <a:chOff x="3765862" y="3625299"/>
            <a:chExt cx="1300356" cy="745245"/>
          </a:xfrm>
        </p:grpSpPr>
        <p:pic>
          <p:nvPicPr>
            <p:cNvPr id="44" name="Graphic 18">
              <a:extLst>
                <a:ext uri="{FF2B5EF4-FFF2-40B4-BE49-F238E27FC236}">
                  <a16:creationId xmlns:a16="http://schemas.microsoft.com/office/drawing/2014/main" id="{8AA22E29-8DC9-B049-AAED-20659A3AB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890" y="36252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88DA77-CDE4-FC45-941D-F11CB0C28255}"/>
                </a:ext>
              </a:extLst>
            </p:cNvPr>
            <p:cNvSpPr txBox="1"/>
            <p:nvPr/>
          </p:nvSpPr>
          <p:spPr>
            <a:xfrm>
              <a:off x="3765862" y="4108934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5EF2C8-DB64-C949-B5C0-B1C9673E4BBB}"/>
              </a:ext>
            </a:extLst>
          </p:cNvPr>
          <p:cNvGrpSpPr/>
          <p:nvPr/>
        </p:nvGrpSpPr>
        <p:grpSpPr>
          <a:xfrm>
            <a:off x="1597373" y="1713240"/>
            <a:ext cx="978153" cy="888093"/>
            <a:chOff x="3821723" y="1554772"/>
            <a:chExt cx="978153" cy="888093"/>
          </a:xfrm>
        </p:grpSpPr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419D95D5-060C-344C-9EEE-C8563B8A2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EC54F-D8A3-7F4B-967F-BDE94AEBA10B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2FA256AC-2B3D-7241-B8DB-F352D82A9783}"/>
              </a:ext>
            </a:extLst>
          </p:cNvPr>
          <p:cNvSpPr/>
          <p:nvPr/>
        </p:nvSpPr>
        <p:spPr>
          <a:xfrm rot="5400000" flipH="1">
            <a:off x="2365460" y="1995246"/>
            <a:ext cx="1162776" cy="126910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7BC48835-A068-F24E-BDCB-24A75A9C7A24}"/>
              </a:ext>
            </a:extLst>
          </p:cNvPr>
          <p:cNvSpPr/>
          <p:nvPr/>
        </p:nvSpPr>
        <p:spPr>
          <a:xfrm rot="16200000" flipH="1" flipV="1">
            <a:off x="3026332" y="3966068"/>
            <a:ext cx="430889" cy="67924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489ECE-CE32-2B43-B97B-A1C2137A38ED}"/>
              </a:ext>
            </a:extLst>
          </p:cNvPr>
          <p:cNvCxnSpPr>
            <a:cxnSpLocks/>
          </p:cNvCxnSpPr>
          <p:nvPr/>
        </p:nvCxnSpPr>
        <p:spPr>
          <a:xfrm>
            <a:off x="3782763" y="3473686"/>
            <a:ext cx="7217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972704-ED15-9744-BA2B-635C0F5C8A38}"/>
              </a:ext>
            </a:extLst>
          </p:cNvPr>
          <p:cNvCxnSpPr>
            <a:cxnSpLocks/>
          </p:cNvCxnSpPr>
          <p:nvPr/>
        </p:nvCxnSpPr>
        <p:spPr>
          <a:xfrm>
            <a:off x="6104687" y="3473686"/>
            <a:ext cx="5097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C78B5E2-AD04-0A4D-81A1-21A0E414821F}"/>
              </a:ext>
            </a:extLst>
          </p:cNvPr>
          <p:cNvSpPr/>
          <p:nvPr/>
        </p:nvSpPr>
        <p:spPr bwMode="auto">
          <a:xfrm>
            <a:off x="909431" y="1262086"/>
            <a:ext cx="7651148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9F29A1-50E1-BC40-B364-16907D14D270}"/>
              </a:ext>
            </a:extLst>
          </p:cNvPr>
          <p:cNvSpPr/>
          <p:nvPr/>
        </p:nvSpPr>
        <p:spPr bwMode="auto">
          <a:xfrm>
            <a:off x="528431" y="881084"/>
            <a:ext cx="8424835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2612AAE9-E7AA-6749-A592-A0F6471105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28431" y="878391"/>
            <a:ext cx="381000" cy="381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FD9AE97-E29D-8E44-8E9C-1DB712E207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019" y="125939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2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2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289</Words>
  <Application>Microsoft Macintosh PowerPoint</Application>
  <PresentationFormat>Widescreen</PresentationFormat>
  <Paragraphs>145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Source Sans Pro</vt:lpstr>
      <vt:lpstr>Calibri</vt:lpstr>
      <vt:lpstr>Arial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Cribl LogStream Single Instance Deployment</vt:lpstr>
      <vt:lpstr>Cribl LogStream Single Instance Deployment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Alex Cain</cp:lastModifiedBy>
  <cp:revision>17</cp:revision>
  <dcterms:created xsi:type="dcterms:W3CDTF">2021-09-01T16:34:19Z</dcterms:created>
  <dcterms:modified xsi:type="dcterms:W3CDTF">2022-11-07T14:50:48Z</dcterms:modified>
</cp:coreProperties>
</file>