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01" autoAdjust="0"/>
    <p:restoredTop sz="94660"/>
  </p:normalViewPr>
  <p:slideViewPr>
    <p:cSldViewPr snapToGrid="0">
      <p:cViewPr>
        <p:scale>
          <a:sx n="50" d="100"/>
          <a:sy n="50" d="100"/>
        </p:scale>
        <p:origin x="24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1T14:51:59.743" idx="1">
    <p:pos x="10" y="10"/>
    <p:text>current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1T14:51:59.743" idx="1">
    <p:pos x="10" y="10"/>
    <p:text>current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3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3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6DE-17B7-4ECE-9441-92DD2468A9C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comments" Target="../comments/comment1.xml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5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375E0-8AB2-475B-A2F7-3D5F2BC3C248}"/>
              </a:ext>
            </a:extLst>
          </p:cNvPr>
          <p:cNvSpPr/>
          <p:nvPr/>
        </p:nvSpPr>
        <p:spPr>
          <a:xfrm>
            <a:off x="2540004" y="2809374"/>
            <a:ext cx="8216318" cy="27432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AA643-1C4B-4A2A-8CB8-34D6740DA2F5}"/>
              </a:ext>
            </a:extLst>
          </p:cNvPr>
          <p:cNvSpPr/>
          <p:nvPr/>
        </p:nvSpPr>
        <p:spPr>
          <a:xfrm>
            <a:off x="2374899" y="1626675"/>
            <a:ext cx="10500431" cy="5929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A544E-6FE6-44E4-8B53-124E1DDE47C8}"/>
              </a:ext>
            </a:extLst>
          </p:cNvPr>
          <p:cNvSpPr/>
          <p:nvPr/>
        </p:nvSpPr>
        <p:spPr>
          <a:xfrm>
            <a:off x="4905868" y="2454445"/>
            <a:ext cx="2049409" cy="3246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D3D8D1C-8DD7-426D-B27A-D4CA001FD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74899" y="162763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3844027-F4DA-43E6-9CC4-C8F35FD38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2032" y="2813947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552463-49DC-4A3B-9897-A8DFB55F0127}"/>
              </a:ext>
            </a:extLst>
          </p:cNvPr>
          <p:cNvSpPr/>
          <p:nvPr/>
        </p:nvSpPr>
        <p:spPr>
          <a:xfrm>
            <a:off x="5096294" y="2925239"/>
            <a:ext cx="1698158" cy="2486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A4B99CC-0903-4591-90FA-D92542C99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3208" y="2923750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358B45-FE08-41FD-9C8E-221E6519187D}"/>
              </a:ext>
            </a:extLst>
          </p:cNvPr>
          <p:cNvSpPr/>
          <p:nvPr/>
        </p:nvSpPr>
        <p:spPr>
          <a:xfrm>
            <a:off x="5291086" y="3359626"/>
            <a:ext cx="4838700" cy="88441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9DEDC80-764A-4F96-A60F-8475487462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9936" y="3361580"/>
            <a:ext cx="381000" cy="381000"/>
          </a:xfrm>
          <a:prstGeom prst="rect">
            <a:avLst/>
          </a:prstGeom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180B56B5-40BE-411D-8FB7-3202A644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11" y="2394569"/>
            <a:ext cx="1365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6" name="Graphic 8">
            <a:extLst>
              <a:ext uri="{FF2B5EF4-FFF2-40B4-BE49-F238E27FC236}">
                <a16:creationId xmlns:a16="http://schemas.microsoft.com/office/drawing/2014/main" id="{CDD85BF2-D6C2-48CE-B47B-24FBED2F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36" y="19512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3">
            <a:extLst>
              <a:ext uri="{FF2B5EF4-FFF2-40B4-BE49-F238E27FC236}">
                <a16:creationId xmlns:a16="http://schemas.microsoft.com/office/drawing/2014/main" id="{97C46079-1F6A-4DDE-8956-3A611534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 flipH="1">
            <a:off x="1608285" y="194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0">
            <a:extLst>
              <a:ext uri="{FF2B5EF4-FFF2-40B4-BE49-F238E27FC236}">
                <a16:creationId xmlns:a16="http://schemas.microsoft.com/office/drawing/2014/main" id="{C64127B4-75C3-48EB-912F-26C3805E3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660" y="239456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 users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5926DB-067C-4294-854D-B1FEB948089D}"/>
              </a:ext>
            </a:extLst>
          </p:cNvPr>
          <p:cNvCxnSpPr>
            <a:cxnSpLocks/>
            <a:stCxn id="35" idx="1"/>
            <a:endCxn id="26" idx="1"/>
          </p:cNvCxnSpPr>
          <p:nvPr/>
        </p:nvCxnSpPr>
        <p:spPr>
          <a:xfrm>
            <a:off x="2078185" y="2179881"/>
            <a:ext cx="54036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60">
            <a:extLst>
              <a:ext uri="{FF2B5EF4-FFF2-40B4-BE49-F238E27FC236}">
                <a16:creationId xmlns:a16="http://schemas.microsoft.com/office/drawing/2014/main" id="{A12AA381-0536-4FA6-A4D5-51A6169F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88" y="339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B9E8B82D-43E0-45DD-8709-9C63AF75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049" y="3805147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leader node</a:t>
            </a:r>
          </a:p>
        </p:txBody>
      </p:sp>
      <p:pic>
        <p:nvPicPr>
          <p:cNvPr id="44" name="Graphic 60">
            <a:extLst>
              <a:ext uri="{FF2B5EF4-FFF2-40B4-BE49-F238E27FC236}">
                <a16:creationId xmlns:a16="http://schemas.microsoft.com/office/drawing/2014/main" id="{50D22D07-7275-46D0-BDE1-0F9C867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1" y="443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886BF358-3AB5-4F74-B915-F325A9EC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119" y="484390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A36D4DF3-9592-472B-A93C-7D2682D06A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9936" y="4393778"/>
            <a:ext cx="381000" cy="381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E316A94-4057-4AF6-A65E-098C15868E43}"/>
              </a:ext>
            </a:extLst>
          </p:cNvPr>
          <p:cNvSpPr/>
          <p:nvPr/>
        </p:nvSpPr>
        <p:spPr>
          <a:xfrm>
            <a:off x="8443812" y="2454445"/>
            <a:ext cx="2049409" cy="3246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BD87E5-2FA3-4E23-99AB-2885F153D672}"/>
              </a:ext>
            </a:extLst>
          </p:cNvPr>
          <p:cNvSpPr/>
          <p:nvPr/>
        </p:nvSpPr>
        <p:spPr>
          <a:xfrm>
            <a:off x="8634238" y="2890039"/>
            <a:ext cx="1698158" cy="25218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9896927-4162-4FB8-95FB-46E169875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1936" y="2888551"/>
            <a:ext cx="381000" cy="381000"/>
          </a:xfrm>
          <a:prstGeom prst="rect">
            <a:avLst/>
          </a:prstGeom>
        </p:spPr>
      </p:pic>
      <p:pic>
        <p:nvPicPr>
          <p:cNvPr id="52" name="Graphic 60">
            <a:extLst>
              <a:ext uri="{FF2B5EF4-FFF2-40B4-BE49-F238E27FC236}">
                <a16:creationId xmlns:a16="http://schemas.microsoft.com/office/drawing/2014/main" id="{81423571-AD14-4D76-9BCE-EA3F38BE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45" y="43984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21AE7073-2BFE-4316-BA68-19BFAD56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063" y="4808710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B91E69-DF59-4FDB-859F-F2A1BA6F5955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7710436" y="2856234"/>
            <a:ext cx="0" cy="50534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C5521FF-962F-4082-A09B-8B8CA9C3B67F}"/>
              </a:ext>
            </a:extLst>
          </p:cNvPr>
          <p:cNvSpPr/>
          <p:nvPr/>
        </p:nvSpPr>
        <p:spPr>
          <a:xfrm>
            <a:off x="10939453" y="2338980"/>
            <a:ext cx="1678290" cy="368863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-supported destinations</a:t>
            </a:r>
          </a:p>
        </p:txBody>
      </p:sp>
      <p:sp>
        <p:nvSpPr>
          <p:cNvPr id="51" name="TextBox 62">
            <a:extLst>
              <a:ext uri="{FF2B5EF4-FFF2-40B4-BE49-F238E27FC236}">
                <a16:creationId xmlns:a16="http://schemas.microsoft.com/office/drawing/2014/main" id="{13FF911C-5803-4743-B64F-0A2897B4F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7242" y="3358537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56" name="Graphic 63">
            <a:extLst>
              <a:ext uri="{FF2B5EF4-FFF2-40B4-BE49-F238E27FC236}">
                <a16:creationId xmlns:a16="http://schemas.microsoft.com/office/drawing/2014/main" id="{4940B8C3-3555-4B89-A2F2-E7FD00403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998" y="2872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8">
            <a:extLst>
              <a:ext uri="{FF2B5EF4-FFF2-40B4-BE49-F238E27FC236}">
                <a16:creationId xmlns:a16="http://schemas.microsoft.com/office/drawing/2014/main" id="{00FB7C8E-6B5A-4E8E-9EA8-42D4426D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5158" y="4300408"/>
            <a:ext cx="11668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70" name="Graphic 6">
            <a:extLst>
              <a:ext uri="{FF2B5EF4-FFF2-40B4-BE49-F238E27FC236}">
                <a16:creationId xmlns:a16="http://schemas.microsoft.com/office/drawing/2014/main" id="{D85C1068-8850-45E2-89A8-3271DE17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998" y="38296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8">
            <a:extLst>
              <a:ext uri="{FF2B5EF4-FFF2-40B4-BE49-F238E27FC236}">
                <a16:creationId xmlns:a16="http://schemas.microsoft.com/office/drawing/2014/main" id="{8951D111-1D37-41F3-90A7-A08A7EB9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158" y="5516288"/>
            <a:ext cx="1692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 Service</a:t>
            </a:r>
          </a:p>
        </p:txBody>
      </p:sp>
      <p:pic>
        <p:nvPicPr>
          <p:cNvPr id="73" name="Graphic 18">
            <a:extLst>
              <a:ext uri="{FF2B5EF4-FFF2-40B4-BE49-F238E27FC236}">
                <a16:creationId xmlns:a16="http://schemas.microsoft.com/office/drawing/2014/main" id="{C383ACAA-2F87-400C-A348-A56C2C39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598" y="47542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A191E2-45A2-408B-BAA0-14518B8E1C53}"/>
              </a:ext>
            </a:extLst>
          </p:cNvPr>
          <p:cNvCxnSpPr>
            <a:cxnSpLocks/>
          </p:cNvCxnSpPr>
          <p:nvPr/>
        </p:nvCxnSpPr>
        <p:spPr>
          <a:xfrm>
            <a:off x="10129786" y="4851232"/>
            <a:ext cx="80966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59E283-23B5-4B33-95FA-F02B48264F48}"/>
              </a:ext>
            </a:extLst>
          </p:cNvPr>
          <p:cNvSpPr/>
          <p:nvPr/>
        </p:nvSpPr>
        <p:spPr>
          <a:xfrm>
            <a:off x="2540004" y="5824152"/>
            <a:ext cx="3422596" cy="156558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BC5F742C-8E0D-44C5-A8D1-F74575F203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40004" y="5824728"/>
            <a:ext cx="381000" cy="381000"/>
          </a:xfrm>
          <a:prstGeom prst="rect">
            <a:avLst/>
          </a:prstGeom>
        </p:spPr>
      </p:pic>
      <p:sp>
        <p:nvSpPr>
          <p:cNvPr id="60" name="TextBox 62">
            <a:extLst>
              <a:ext uri="{FF2B5EF4-FFF2-40B4-BE49-F238E27FC236}">
                <a16:creationId xmlns:a16="http://schemas.microsoft.com/office/drawing/2014/main" id="{F86F7396-4265-4643-A214-206AB8E70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565" y="6934101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61" name="Graphic 63">
            <a:extLst>
              <a:ext uri="{FF2B5EF4-FFF2-40B4-BE49-F238E27FC236}">
                <a16:creationId xmlns:a16="http://schemas.microsoft.com/office/drawing/2014/main" id="{745B977B-2529-4735-80E3-95F35D64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88" y="63240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2">
            <a:extLst>
              <a:ext uri="{FF2B5EF4-FFF2-40B4-BE49-F238E27FC236}">
                <a16:creationId xmlns:a16="http://schemas.microsoft.com/office/drawing/2014/main" id="{F659B2F6-0E9F-40F5-8BBD-61BC80CD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73" y="63240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9AF5FD0E-20C3-4CCE-9B28-CE229CCF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388" y="692807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nodes</a:t>
            </a:r>
          </a:p>
        </p:txBody>
      </p:sp>
      <p:pic>
        <p:nvPicPr>
          <p:cNvPr id="74" name="Graphic 24">
            <a:extLst>
              <a:ext uri="{FF2B5EF4-FFF2-40B4-BE49-F238E27FC236}">
                <a16:creationId xmlns:a16="http://schemas.microsoft.com/office/drawing/2014/main" id="{59B56E03-12A8-4B6D-8C9C-52015AEA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65" y="61716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9">
            <a:extLst>
              <a:ext uri="{FF2B5EF4-FFF2-40B4-BE49-F238E27FC236}">
                <a16:creationId xmlns:a16="http://schemas.microsoft.com/office/drawing/2014/main" id="{F66486EE-63CC-476F-B508-64333F4C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190" y="69280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C757FDD5-259C-4D9A-8BA1-DFDBF249A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182" y="5036834"/>
            <a:ext cx="115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4" name="Graphic 24">
            <a:extLst>
              <a:ext uri="{FF2B5EF4-FFF2-40B4-BE49-F238E27FC236}">
                <a16:creationId xmlns:a16="http://schemas.microsoft.com/office/drawing/2014/main" id="{87270C3B-3777-4D85-BC3B-62484B18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75" y="4620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5">
            <a:extLst>
              <a:ext uri="{FF2B5EF4-FFF2-40B4-BE49-F238E27FC236}">
                <a16:creationId xmlns:a16="http://schemas.microsoft.com/office/drawing/2014/main" id="{3FE8584C-8B85-4657-970E-5EEFFC4C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477" y="5033407"/>
            <a:ext cx="2201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</a:t>
            </a:r>
          </a:p>
        </p:txBody>
      </p:sp>
      <p:pic>
        <p:nvPicPr>
          <p:cNvPr id="65" name="Graphic 29">
            <a:extLst>
              <a:ext uri="{FF2B5EF4-FFF2-40B4-BE49-F238E27FC236}">
                <a16:creationId xmlns:a16="http://schemas.microsoft.com/office/drawing/2014/main" id="{824984C9-0B6B-4D19-AF8E-75960A91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08" y="4620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62329B-0445-4D2E-8FEE-56D107E52E21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3392008" y="4848699"/>
            <a:ext cx="67296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B8C3E3-D30C-4B83-9A49-4D142606783D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3163409" y="5495072"/>
            <a:ext cx="0" cy="329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356A3C-74C2-4FA6-A31E-64649DF05B63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522175" y="4843909"/>
            <a:ext cx="768911" cy="479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C09CC6F-D4BB-4BE0-8A4A-25F8CC88D8F8}"/>
              </a:ext>
            </a:extLst>
          </p:cNvPr>
          <p:cNvSpPr/>
          <p:nvPr/>
        </p:nvSpPr>
        <p:spPr>
          <a:xfrm>
            <a:off x="5291086" y="4391824"/>
            <a:ext cx="4838700" cy="91375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2" name="Freeform 35">
            <a:extLst>
              <a:ext uri="{FF2B5EF4-FFF2-40B4-BE49-F238E27FC236}">
                <a16:creationId xmlns:a16="http://schemas.microsoft.com/office/drawing/2014/main" id="{7F322099-92ED-4812-BD4C-5352959E2651}"/>
              </a:ext>
            </a:extLst>
          </p:cNvPr>
          <p:cNvSpPr/>
          <p:nvPr/>
        </p:nvSpPr>
        <p:spPr>
          <a:xfrm flipH="1">
            <a:off x="4293575" y="3791750"/>
            <a:ext cx="993858" cy="83287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9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3AA643-1C4B-4A2A-8CB8-34D6740DA2F5}"/>
              </a:ext>
            </a:extLst>
          </p:cNvPr>
          <p:cNvSpPr/>
          <p:nvPr/>
        </p:nvSpPr>
        <p:spPr>
          <a:xfrm>
            <a:off x="2252312" y="1626675"/>
            <a:ext cx="9784080" cy="58232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A544E-6FE6-44E4-8B53-124E1DDE47C8}"/>
              </a:ext>
            </a:extLst>
          </p:cNvPr>
          <p:cNvSpPr/>
          <p:nvPr/>
        </p:nvSpPr>
        <p:spPr>
          <a:xfrm>
            <a:off x="4905868" y="2454445"/>
            <a:ext cx="2049409" cy="3246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D3D8D1C-8DD7-426D-B27A-D4CA001FD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9774" y="1627632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552463-49DC-4A3B-9897-A8DFB55F0127}"/>
              </a:ext>
            </a:extLst>
          </p:cNvPr>
          <p:cNvSpPr/>
          <p:nvPr/>
        </p:nvSpPr>
        <p:spPr>
          <a:xfrm>
            <a:off x="5096294" y="2925239"/>
            <a:ext cx="1698158" cy="2486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A4B99CC-0903-4591-90FA-D92542C99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3208" y="2923750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358B45-FE08-41FD-9C8E-221E6519187D}"/>
              </a:ext>
            </a:extLst>
          </p:cNvPr>
          <p:cNvSpPr/>
          <p:nvPr/>
        </p:nvSpPr>
        <p:spPr>
          <a:xfrm>
            <a:off x="5291086" y="3359626"/>
            <a:ext cx="4838700" cy="88441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9DEDC80-764A-4F96-A60F-847548746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936" y="3361580"/>
            <a:ext cx="381000" cy="381000"/>
          </a:xfrm>
          <a:prstGeom prst="rect">
            <a:avLst/>
          </a:prstGeom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180B56B5-40BE-411D-8FB7-3202A644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11" y="2394569"/>
            <a:ext cx="1365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6" name="Graphic 8">
            <a:extLst>
              <a:ext uri="{FF2B5EF4-FFF2-40B4-BE49-F238E27FC236}">
                <a16:creationId xmlns:a16="http://schemas.microsoft.com/office/drawing/2014/main" id="{CDD85BF2-D6C2-48CE-B47B-24FBED2F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36" y="19512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3">
            <a:extLst>
              <a:ext uri="{FF2B5EF4-FFF2-40B4-BE49-F238E27FC236}">
                <a16:creationId xmlns:a16="http://schemas.microsoft.com/office/drawing/2014/main" id="{97C46079-1F6A-4DDE-8956-3A611534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 flipH="1">
            <a:off x="1463910" y="194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0">
            <a:extLst>
              <a:ext uri="{FF2B5EF4-FFF2-40B4-BE49-F238E27FC236}">
                <a16:creationId xmlns:a16="http://schemas.microsoft.com/office/drawing/2014/main" id="{C64127B4-75C3-48EB-912F-26C3805E3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85" y="239456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 users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5926DB-067C-4294-854D-B1FEB948089D}"/>
              </a:ext>
            </a:extLst>
          </p:cNvPr>
          <p:cNvCxnSpPr>
            <a:cxnSpLocks/>
            <a:stCxn id="35" idx="1"/>
            <a:endCxn id="26" idx="1"/>
          </p:cNvCxnSpPr>
          <p:nvPr/>
        </p:nvCxnSpPr>
        <p:spPr>
          <a:xfrm>
            <a:off x="1933810" y="2179881"/>
            <a:ext cx="554802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60">
            <a:extLst>
              <a:ext uri="{FF2B5EF4-FFF2-40B4-BE49-F238E27FC236}">
                <a16:creationId xmlns:a16="http://schemas.microsoft.com/office/drawing/2014/main" id="{A12AA381-0536-4FA6-A4D5-51A6169F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88" y="339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B9E8B82D-43E0-45DD-8709-9C63AF75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049" y="3805147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leader node</a:t>
            </a:r>
          </a:p>
        </p:txBody>
      </p:sp>
      <p:pic>
        <p:nvPicPr>
          <p:cNvPr id="44" name="Graphic 60">
            <a:extLst>
              <a:ext uri="{FF2B5EF4-FFF2-40B4-BE49-F238E27FC236}">
                <a16:creationId xmlns:a16="http://schemas.microsoft.com/office/drawing/2014/main" id="{50D22D07-7275-46D0-BDE1-0F9C867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1" y="443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886BF358-3AB5-4F74-B915-F325A9EC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119" y="484390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A36D4DF3-9592-472B-A93C-7D2682D06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936" y="4393778"/>
            <a:ext cx="381000" cy="381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E316A94-4057-4AF6-A65E-098C15868E43}"/>
              </a:ext>
            </a:extLst>
          </p:cNvPr>
          <p:cNvSpPr/>
          <p:nvPr/>
        </p:nvSpPr>
        <p:spPr>
          <a:xfrm>
            <a:off x="8443812" y="2454445"/>
            <a:ext cx="2049409" cy="3246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BD87E5-2FA3-4E23-99AB-2885F153D672}"/>
              </a:ext>
            </a:extLst>
          </p:cNvPr>
          <p:cNvSpPr/>
          <p:nvPr/>
        </p:nvSpPr>
        <p:spPr>
          <a:xfrm>
            <a:off x="8634238" y="2890039"/>
            <a:ext cx="1698158" cy="25218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9896927-4162-4FB8-95FB-46E169875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1936" y="2888551"/>
            <a:ext cx="381000" cy="381000"/>
          </a:xfrm>
          <a:prstGeom prst="rect">
            <a:avLst/>
          </a:prstGeom>
        </p:spPr>
      </p:pic>
      <p:pic>
        <p:nvPicPr>
          <p:cNvPr id="52" name="Graphic 60">
            <a:extLst>
              <a:ext uri="{FF2B5EF4-FFF2-40B4-BE49-F238E27FC236}">
                <a16:creationId xmlns:a16="http://schemas.microsoft.com/office/drawing/2014/main" id="{81423571-AD14-4D76-9BCE-EA3F38BE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45" y="43984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21AE7073-2BFE-4316-BA68-19BFAD56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063" y="4808710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B91E69-DF59-4FDB-859F-F2A1BA6F5955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7710436" y="2856234"/>
            <a:ext cx="0" cy="50534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A191E2-45A2-408B-BAA0-14518B8E1C5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0293411" y="4851232"/>
            <a:ext cx="848741" cy="1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C757FDD5-259C-4D9A-8BA1-DFDBF249A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182" y="5036834"/>
            <a:ext cx="115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4" name="Graphic 24">
            <a:extLst>
              <a:ext uri="{FF2B5EF4-FFF2-40B4-BE49-F238E27FC236}">
                <a16:creationId xmlns:a16="http://schemas.microsoft.com/office/drawing/2014/main" id="{87270C3B-3777-4D85-BC3B-62484B18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75" y="4620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5">
            <a:extLst>
              <a:ext uri="{FF2B5EF4-FFF2-40B4-BE49-F238E27FC236}">
                <a16:creationId xmlns:a16="http://schemas.microsoft.com/office/drawing/2014/main" id="{3FE8584C-8B85-4657-970E-5EEFFC4C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477" y="5033407"/>
            <a:ext cx="2201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</a:t>
            </a:r>
          </a:p>
        </p:txBody>
      </p:sp>
      <p:pic>
        <p:nvPicPr>
          <p:cNvPr id="65" name="Graphic 29">
            <a:extLst>
              <a:ext uri="{FF2B5EF4-FFF2-40B4-BE49-F238E27FC236}">
                <a16:creationId xmlns:a16="http://schemas.microsoft.com/office/drawing/2014/main" id="{824984C9-0B6B-4D19-AF8E-75960A91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08" y="4620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62329B-0445-4D2E-8FEE-56D107E52E21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3392008" y="4848699"/>
            <a:ext cx="67296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B8C3E3-D30C-4B83-9A49-4D142606783D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3163409" y="5495072"/>
            <a:ext cx="0" cy="329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356A3C-74C2-4FA6-A31E-64649DF05B63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522175" y="4843909"/>
            <a:ext cx="768911" cy="479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C09CC6F-D4BB-4BE0-8A4A-25F8CC88D8F8}"/>
              </a:ext>
            </a:extLst>
          </p:cNvPr>
          <p:cNvSpPr/>
          <p:nvPr/>
        </p:nvSpPr>
        <p:spPr>
          <a:xfrm>
            <a:off x="5291086" y="4391824"/>
            <a:ext cx="4838700" cy="91375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2" name="Freeform 35">
            <a:extLst>
              <a:ext uri="{FF2B5EF4-FFF2-40B4-BE49-F238E27FC236}">
                <a16:creationId xmlns:a16="http://schemas.microsoft.com/office/drawing/2014/main" id="{7F322099-92ED-4812-BD4C-5352959E2651}"/>
              </a:ext>
            </a:extLst>
          </p:cNvPr>
          <p:cNvSpPr/>
          <p:nvPr/>
        </p:nvSpPr>
        <p:spPr>
          <a:xfrm flipH="1">
            <a:off x="4293575" y="3791750"/>
            <a:ext cx="993858" cy="83287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8" name="Graphic 11">
            <a:extLst>
              <a:ext uri="{FF2B5EF4-FFF2-40B4-BE49-F238E27FC236}">
                <a16:creationId xmlns:a16="http://schemas.microsoft.com/office/drawing/2014/main" id="{B4DD290E-AF39-433E-A721-FC5DC30B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152" y="461825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8">
            <a:extLst>
              <a:ext uri="{FF2B5EF4-FFF2-40B4-BE49-F238E27FC236}">
                <a16:creationId xmlns:a16="http://schemas.microsoft.com/office/drawing/2014/main" id="{02291FA0-2B35-47EE-99C4-B6096E58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2574" y="5146894"/>
            <a:ext cx="1269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 data destinations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A326CC-1CCE-4DBA-ABD9-F8B1A46A9D39}"/>
              </a:ext>
            </a:extLst>
          </p:cNvPr>
          <p:cNvSpPr/>
          <p:nvPr/>
        </p:nvSpPr>
        <p:spPr>
          <a:xfrm>
            <a:off x="2384414" y="5844986"/>
            <a:ext cx="1557989" cy="151831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19D8C56E-899D-41D2-8E30-D8DE7BB839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84414" y="5845562"/>
            <a:ext cx="381000" cy="381000"/>
          </a:xfrm>
          <a:prstGeom prst="rect">
            <a:avLst/>
          </a:prstGeom>
        </p:spPr>
      </p:pic>
      <p:pic>
        <p:nvPicPr>
          <p:cNvPr id="80" name="Graphic 11">
            <a:extLst>
              <a:ext uri="{FF2B5EF4-FFF2-40B4-BE49-F238E27FC236}">
                <a16:creationId xmlns:a16="http://schemas.microsoft.com/office/drawing/2014/main" id="{9AC80313-5516-4505-9DB0-75A48D1F8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54" y="62924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8">
            <a:extLst>
              <a:ext uri="{FF2B5EF4-FFF2-40B4-BE49-F238E27FC236}">
                <a16:creationId xmlns:a16="http://schemas.microsoft.com/office/drawing/2014/main" id="{17598589-F9FE-413F-8536-B520A03FB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629" y="6801883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 data sources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BC6E7733-78AC-46EF-BBD0-105D3A9E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102" y="2809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2">
            <a:extLst>
              <a:ext uri="{FF2B5EF4-FFF2-40B4-BE49-F238E27FC236}">
                <a16:creationId xmlns:a16="http://schemas.microsoft.com/office/drawing/2014/main" id="{8CCC1464-A2EE-46BB-A733-AEED3429F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7277" y="357118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6FCEA0-28BB-40BD-BABD-ECDCFAFCFD98}"/>
              </a:ext>
            </a:extLst>
          </p:cNvPr>
          <p:cNvSpPr/>
          <p:nvPr/>
        </p:nvSpPr>
        <p:spPr>
          <a:xfrm>
            <a:off x="2386584" y="2807208"/>
            <a:ext cx="8375904" cy="274320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EE1F6D4A-3697-40DC-91AD-98067E2251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386584" y="280720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2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</TotalTime>
  <Words>119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44</cp:revision>
  <dcterms:created xsi:type="dcterms:W3CDTF">2022-05-31T14:30:55Z</dcterms:created>
  <dcterms:modified xsi:type="dcterms:W3CDTF">2023-02-08T14:42:03Z</dcterms:modified>
</cp:coreProperties>
</file>