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77"/>
    <p:restoredTop sz="97887"/>
  </p:normalViewPr>
  <p:slideViewPr>
    <p:cSldViewPr snapToGrid="0" snapToObjects="1">
      <p:cViewPr varScale="1">
        <p:scale>
          <a:sx n="224" d="100"/>
          <a:sy n="224" d="100"/>
        </p:scale>
        <p:origin x="4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023D-1B5C-9237-974F-F3F4F90E4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BC318-F5AB-7826-9D88-ABA1D841C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401F1-4F8D-FF54-3699-15706E36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3AB8-0800-0845-8018-A92917C22A6B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F0ED0-9720-BC79-D271-5323B080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5462B-5842-109B-0B17-1CA7B74C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B00F-94C5-8845-9BFB-FFDF5CB13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28FE-4560-02EC-0A5D-CB209A2D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4DA9E-6B29-CA54-BD44-BBC0D3E62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A5350-6950-6273-BFE9-63807E0D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3AB8-0800-0845-8018-A92917C22A6B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950EC-517A-706C-66FD-88D3407C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20666-D66A-08B9-9D64-E7184E6EB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B00F-94C5-8845-9BFB-FFDF5CB13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2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3AB707-57B6-F1C1-4662-3165278510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F9290-DB61-4AB3-4953-C1C24B2A2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686F8-7CC7-4408-9B54-389C5EB6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3AB8-0800-0845-8018-A92917C22A6B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34AC4-C1DD-40AD-13E2-6C36334A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03841-8D05-23A6-E293-2373304B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B00F-94C5-8845-9BFB-FFDF5CB13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8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2940-23B4-B6E5-647E-315B820F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1AAFA-2438-03C7-5245-936064BF7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5C389-7391-6EE3-FC07-80C13D22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3AB8-0800-0845-8018-A92917C22A6B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66F7E-CA4F-2D1E-B448-3AB0C778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9F0C9-8DCC-A4B5-1DB9-8AC03E14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B00F-94C5-8845-9BFB-FFDF5CB13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2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17F3-AD89-C694-034D-6C75D75CC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0CE4F-B47F-6407-83FF-241049A20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51E5E-42D0-A2C3-E616-315E48FF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3AB8-0800-0845-8018-A92917C22A6B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A1564-8B8D-48DA-35C5-0D78FA01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B73D0-1053-7009-6CE2-5CBD4BB6A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B00F-94C5-8845-9BFB-FFDF5CB13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9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F965-C1CC-C176-4037-367C16F4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3DAD8-B01C-4478-52AF-1D1016A03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7C6A9-32C3-EE04-E85E-72511E94A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1AFCD-8DF7-C99B-3804-1FA3CDAC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3AB8-0800-0845-8018-A92917C22A6B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61C72-ACE5-9087-5625-965272DB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6DCC7-2582-9A6C-8B57-EB21061E5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B00F-94C5-8845-9BFB-FFDF5CB13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6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AF5E2-B763-CBB7-BF26-406C0D9A2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EF811-8C21-BE88-5AA2-79CFA1129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302D7-FCCE-1335-9796-BC6F0D03A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8C6B7-2C6E-8365-1D56-573007A7C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877ED-CE97-ADFA-BE26-654781F89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10F8D1-C105-2F02-2F50-F3150F26E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3AB8-0800-0845-8018-A92917C22A6B}" type="datetimeFigureOut">
              <a:rPr lang="en-US" smtClean="0"/>
              <a:t>5/24/22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D45B45-2FF0-B5F2-5851-883407103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56FC7-F960-847F-FCD6-8C86C23FE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B00F-94C5-8845-9BFB-FFDF5CB13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3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E7A3-A568-814F-9B75-EDFBA6E58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47345-6475-A712-C894-46AA5D14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3AB8-0800-0845-8018-A92917C22A6B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1CB65-A61B-73C8-5B42-6B3CC964B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CD3D2-2A47-1228-70CB-5D176229F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B00F-94C5-8845-9BFB-FFDF5CB13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1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B68425-D858-B27D-8BD8-E3D0896A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3AB8-0800-0845-8018-A92917C22A6B}" type="datetimeFigureOut">
              <a:rPr lang="en-US" smtClean="0"/>
              <a:t>5/24/22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2A6D9-863E-1C0A-24B3-C542D7FB6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BC807-1B44-41E3-10EE-41921325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B00F-94C5-8845-9BFB-FFDF5CB13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3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A89DF-F411-8892-7B6F-61E113FCB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FFEFC-4E9A-AE07-4EB2-84B99B2EB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3B4C7-FDE5-4F9E-A17D-52BECF923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508CD-E14C-1320-5811-5536994EF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3AB8-0800-0845-8018-A92917C22A6B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13EBD-99CD-3D84-BC22-6F2474CF6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252DE-20A0-B8A6-155A-85C983DD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B00F-94C5-8845-9BFB-FFDF5CB13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0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7C16-8AC4-42B2-C0F3-C7CDF9D5A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EC845-D307-AD85-78D4-07DE2F2C4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88B4C-4B84-12C8-7F79-0CC81D240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E19B0-3DBD-978C-6C7B-172AE3407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3AB8-0800-0845-8018-A92917C22A6B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D09BC-4599-F72A-6F8B-7E09628D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C0396-B647-A7A9-8815-E6383EA4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B00F-94C5-8845-9BFB-FFDF5CB13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4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513DC-7094-8781-48F8-695FE3CE9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B5F8D-FAA5-052A-9E12-063F752B4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58C96-4FCB-1B48-5A3B-411534C43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63AB8-0800-0845-8018-A92917C22A6B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36E08-B6BF-E8E4-00C5-1FD97065E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158AB-A36B-D706-8ED9-F84887F02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4B00F-94C5-8845-9BFB-FFDF5CB13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023DA643-5F25-AB18-3AD4-7444DCADD167}"/>
              </a:ext>
            </a:extLst>
          </p:cNvPr>
          <p:cNvSpPr/>
          <p:nvPr/>
        </p:nvSpPr>
        <p:spPr>
          <a:xfrm>
            <a:off x="744510" y="3258621"/>
            <a:ext cx="1419309" cy="1022547"/>
          </a:xfrm>
          <a:prstGeom prst="rect">
            <a:avLst/>
          </a:prstGeom>
          <a:solidFill>
            <a:srgbClr val="9256FF">
              <a:alpha val="38039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7D4BD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err="1">
                <a:solidFill>
                  <a:srgbClr val="7D4BD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PrivateLink</a:t>
            </a:r>
            <a:endParaRPr lang="en-US" sz="1200" dirty="0">
              <a:solidFill>
                <a:srgbClr val="7D4BD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7F76E9E-89EA-342A-6BD1-885A7AC6D967}"/>
              </a:ext>
            </a:extLst>
          </p:cNvPr>
          <p:cNvSpPr/>
          <p:nvPr/>
        </p:nvSpPr>
        <p:spPr>
          <a:xfrm>
            <a:off x="2247710" y="1608411"/>
            <a:ext cx="6878851" cy="174949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25" name="Title 1">
            <a:extLst>
              <a:ext uri="{FF2B5EF4-FFF2-40B4-BE49-F238E27FC236}">
                <a16:creationId xmlns:a16="http://schemas.microsoft.com/office/drawing/2014/main" id="{B8A4CA3A-2086-7557-CB03-B3BE79F08C0B}"/>
              </a:ext>
            </a:extLst>
          </p:cNvPr>
          <p:cNvSpPr txBox="1">
            <a:spLocks/>
          </p:cNvSpPr>
          <p:nvPr/>
        </p:nvSpPr>
        <p:spPr>
          <a:xfrm>
            <a:off x="304800" y="293404"/>
            <a:ext cx="9908400" cy="76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Cribl Stream Distributed Deployment (PrivateLink)</a:t>
            </a:r>
            <a:endParaRPr lang="en-US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FF2ED05-87EC-CBFA-E541-ACFA28978A39}"/>
              </a:ext>
            </a:extLst>
          </p:cNvPr>
          <p:cNvSpPr/>
          <p:nvPr/>
        </p:nvSpPr>
        <p:spPr bwMode="auto">
          <a:xfrm>
            <a:off x="685800" y="1425952"/>
            <a:ext cx="10371550" cy="383847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B70FE5B-497D-A5F5-5046-213B4705CD49}"/>
              </a:ext>
            </a:extLst>
          </p:cNvPr>
          <p:cNvSpPr/>
          <p:nvPr/>
        </p:nvSpPr>
        <p:spPr bwMode="auto">
          <a:xfrm>
            <a:off x="304800" y="1051671"/>
            <a:ext cx="11135138" cy="54364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3256A2A-1999-1493-C78E-2A4EDDBBB991}"/>
              </a:ext>
            </a:extLst>
          </p:cNvPr>
          <p:cNvSpPr/>
          <p:nvPr/>
        </p:nvSpPr>
        <p:spPr bwMode="auto">
          <a:xfrm>
            <a:off x="2726495" y="1825228"/>
            <a:ext cx="2095500" cy="330148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3DCAE08-8BD1-8621-DBAF-6FCDE4708DF2}"/>
              </a:ext>
            </a:extLst>
          </p:cNvPr>
          <p:cNvSpPr/>
          <p:nvPr/>
        </p:nvSpPr>
        <p:spPr bwMode="auto">
          <a:xfrm>
            <a:off x="6928607" y="1825228"/>
            <a:ext cx="2095500" cy="330148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30" name="Graphic 17">
            <a:extLst>
              <a:ext uri="{FF2B5EF4-FFF2-40B4-BE49-F238E27FC236}">
                <a16:creationId xmlns:a16="http://schemas.microsoft.com/office/drawing/2014/main" id="{197A37AA-DCEB-292F-770C-621A314CD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295" y="425590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TextBox 18">
            <a:extLst>
              <a:ext uri="{FF2B5EF4-FFF2-40B4-BE49-F238E27FC236}">
                <a16:creationId xmlns:a16="http://schemas.microsoft.com/office/drawing/2014/main" id="{7F251BC5-5442-CF79-13ED-9DCB7E958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0068" y="4701272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 Worker(s)</a:t>
            </a:r>
          </a:p>
        </p:txBody>
      </p:sp>
      <p:pic>
        <p:nvPicPr>
          <p:cNvPr id="132" name="Graphic 19">
            <a:extLst>
              <a:ext uri="{FF2B5EF4-FFF2-40B4-BE49-F238E27FC236}">
                <a16:creationId xmlns:a16="http://schemas.microsoft.com/office/drawing/2014/main" id="{E3D3DA03-5F76-1822-57D1-CA7DCA478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407" y="425590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" name="TextBox 20">
            <a:extLst>
              <a:ext uri="{FF2B5EF4-FFF2-40B4-BE49-F238E27FC236}">
                <a16:creationId xmlns:a16="http://schemas.microsoft.com/office/drawing/2014/main" id="{AB17A58A-1DB7-CD0B-B366-82132E1E1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398" y="4701272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 Worker(s)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ABF3521-0343-742B-AE64-204F801336B8}"/>
              </a:ext>
            </a:extLst>
          </p:cNvPr>
          <p:cNvSpPr/>
          <p:nvPr/>
        </p:nvSpPr>
        <p:spPr>
          <a:xfrm>
            <a:off x="2812220" y="4109852"/>
            <a:ext cx="6118225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9F8AC787-15E0-B6E3-A1E5-6B89C0C32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08774" y="1055004"/>
            <a:ext cx="381000" cy="381000"/>
          </a:xfrm>
          <a:prstGeom prst="rect">
            <a:avLst/>
          </a:prstGeom>
        </p:spPr>
      </p:pic>
      <p:pic>
        <p:nvPicPr>
          <p:cNvPr id="136" name="Graphic 135">
            <a:extLst>
              <a:ext uri="{FF2B5EF4-FFF2-40B4-BE49-F238E27FC236}">
                <a16:creationId xmlns:a16="http://schemas.microsoft.com/office/drawing/2014/main" id="{73DD587F-8FCD-F36D-BA93-AE48376474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1773" y="1421348"/>
            <a:ext cx="381000" cy="381000"/>
          </a:xfrm>
          <a:prstGeom prst="rect">
            <a:avLst/>
          </a:prstGeom>
        </p:spPr>
      </p:pic>
      <p:pic>
        <p:nvPicPr>
          <p:cNvPr id="137" name="Graphic 136">
            <a:extLst>
              <a:ext uri="{FF2B5EF4-FFF2-40B4-BE49-F238E27FC236}">
                <a16:creationId xmlns:a16="http://schemas.microsoft.com/office/drawing/2014/main" id="{7ED5032A-BCE5-0569-CA90-AB4A5B0A74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79245" y="4106790"/>
            <a:ext cx="381000" cy="381000"/>
          </a:xfrm>
          <a:prstGeom prst="rect">
            <a:avLst/>
          </a:prstGeom>
        </p:spPr>
      </p:pic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5659B0C-FD07-7F18-D3FC-B56F1B2253B8}"/>
              </a:ext>
            </a:extLst>
          </p:cNvPr>
          <p:cNvGrpSpPr/>
          <p:nvPr/>
        </p:nvGrpSpPr>
        <p:grpSpPr>
          <a:xfrm>
            <a:off x="4840738" y="3410536"/>
            <a:ext cx="2051539" cy="733098"/>
            <a:chOff x="5064369" y="2425643"/>
            <a:chExt cx="2051539" cy="733098"/>
          </a:xfrm>
        </p:grpSpPr>
        <p:sp>
          <p:nvSpPr>
            <p:cNvPr id="139" name="TextBox 22">
              <a:extLst>
                <a:ext uri="{FF2B5EF4-FFF2-40B4-BE49-F238E27FC236}">
                  <a16:creationId xmlns:a16="http://schemas.microsoft.com/office/drawing/2014/main" id="{1FA8AD5D-6FFC-33C8-6B1B-DD54B4DDF9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4369" y="2897131"/>
              <a:ext cx="205153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Network Load Balancer</a:t>
              </a:r>
            </a:p>
          </p:txBody>
        </p:sp>
        <p:pic>
          <p:nvPicPr>
            <p:cNvPr id="140" name="Graphic 24">
              <a:extLst>
                <a:ext uri="{FF2B5EF4-FFF2-40B4-BE49-F238E27FC236}">
                  <a16:creationId xmlns:a16="http://schemas.microsoft.com/office/drawing/2014/main" id="{7EA795ED-8A5E-F7AC-D4EC-A982E5244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8564" y="242564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CBDB641-C1E3-CD7D-46BF-9800F725F963}"/>
              </a:ext>
            </a:extLst>
          </p:cNvPr>
          <p:cNvGrpSpPr/>
          <p:nvPr/>
        </p:nvGrpSpPr>
        <p:grpSpPr>
          <a:xfrm>
            <a:off x="4813741" y="1675852"/>
            <a:ext cx="2168769" cy="736272"/>
            <a:chOff x="3071446" y="1632804"/>
            <a:chExt cx="2168769" cy="736272"/>
          </a:xfrm>
        </p:grpSpPr>
        <p:sp>
          <p:nvSpPr>
            <p:cNvPr id="142" name="TextBox 19">
              <a:extLst>
                <a:ext uri="{FF2B5EF4-FFF2-40B4-BE49-F238E27FC236}">
                  <a16:creationId xmlns:a16="http://schemas.microsoft.com/office/drawing/2014/main" id="{420242A9-EA85-412A-AA19-020920563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446" y="2107466"/>
              <a:ext cx="216876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Application Load Balancer</a:t>
              </a:r>
            </a:p>
          </p:txBody>
        </p:sp>
        <p:pic>
          <p:nvPicPr>
            <p:cNvPr id="143" name="Graphic 8">
              <a:extLst>
                <a:ext uri="{FF2B5EF4-FFF2-40B4-BE49-F238E27FC236}">
                  <a16:creationId xmlns:a16="http://schemas.microsoft.com/office/drawing/2014/main" id="{E646CDA7-0AAA-F336-0EAE-65A0C1B4BA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2807" y="163280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0882EAC-29BE-2379-BC07-627CD4B7E66F}"/>
              </a:ext>
            </a:extLst>
          </p:cNvPr>
          <p:cNvGrpSpPr/>
          <p:nvPr/>
        </p:nvGrpSpPr>
        <p:grpSpPr>
          <a:xfrm>
            <a:off x="1400322" y="1802232"/>
            <a:ext cx="723275" cy="888093"/>
            <a:chOff x="-130470" y="1625111"/>
            <a:chExt cx="723275" cy="888093"/>
          </a:xfrm>
        </p:grpSpPr>
        <p:pic>
          <p:nvPicPr>
            <p:cNvPr id="145" name="Graphic 6">
              <a:extLst>
                <a:ext uri="{FF2B5EF4-FFF2-40B4-BE49-F238E27FC236}">
                  <a16:creationId xmlns:a16="http://schemas.microsoft.com/office/drawing/2014/main" id="{95D4F491-5F4E-259E-6F8A-69965C0D5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 bwMode="auto">
            <a:xfrm flipH="1">
              <a:off x="-12883" y="162511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6B06862C-8B40-7D2B-ABBE-7D14066EDB45}"/>
                </a:ext>
              </a:extLst>
            </p:cNvPr>
            <p:cNvSpPr txBox="1"/>
            <p:nvPr/>
          </p:nvSpPr>
          <p:spPr>
            <a:xfrm>
              <a:off x="-130470" y="2051539"/>
              <a:ext cx="7232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Stream </a:t>
              </a:r>
            </a:p>
            <a:p>
              <a:pPr algn="ctr"/>
              <a:r>
                <a:rPr lang="en-US" sz="1200" dirty="0"/>
                <a:t>Users</a:t>
              </a:r>
            </a:p>
          </p:txBody>
        </p:sp>
      </p:grpSp>
      <p:pic>
        <p:nvPicPr>
          <p:cNvPr id="147" name="Graphic 17">
            <a:extLst>
              <a:ext uri="{FF2B5EF4-FFF2-40B4-BE49-F238E27FC236}">
                <a16:creationId xmlns:a16="http://schemas.microsoft.com/office/drawing/2014/main" id="{D5C2D259-9505-8DD6-DDF9-01B0604A4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707" y="26371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Rectangle 147">
            <a:extLst>
              <a:ext uri="{FF2B5EF4-FFF2-40B4-BE49-F238E27FC236}">
                <a16:creationId xmlns:a16="http://schemas.microsoft.com/office/drawing/2014/main" id="{D522A216-2798-5C7E-78A3-75BE63B61C68}"/>
              </a:ext>
            </a:extLst>
          </p:cNvPr>
          <p:cNvSpPr/>
          <p:nvPr/>
        </p:nvSpPr>
        <p:spPr>
          <a:xfrm>
            <a:off x="2812222" y="2387069"/>
            <a:ext cx="6112514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49" name="Graphic 148">
            <a:extLst>
              <a:ext uri="{FF2B5EF4-FFF2-40B4-BE49-F238E27FC236}">
                <a16:creationId xmlns:a16="http://schemas.microsoft.com/office/drawing/2014/main" id="{6C14B984-B05C-5BDF-1198-3A881B5AA3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12220" y="2397009"/>
            <a:ext cx="381000" cy="381000"/>
          </a:xfrm>
          <a:prstGeom prst="rect">
            <a:avLst/>
          </a:prstGeom>
        </p:spPr>
      </p:pic>
      <p:sp>
        <p:nvSpPr>
          <p:cNvPr id="150" name="TextBox 18">
            <a:extLst>
              <a:ext uri="{FF2B5EF4-FFF2-40B4-BE49-F238E27FC236}">
                <a16:creationId xmlns:a16="http://schemas.microsoft.com/office/drawing/2014/main" id="{55678515-4C10-DE9A-8D30-E016CE4A7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081" y="3074043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 Leader</a:t>
            </a:r>
          </a:p>
        </p:txBody>
      </p:sp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0EECB934-A146-E5A0-0D56-ADF83968E2B8}"/>
              </a:ext>
            </a:extLst>
          </p:cNvPr>
          <p:cNvCxnSpPr>
            <a:stCxn id="145" idx="0"/>
            <a:endCxn id="143" idx="0"/>
          </p:cNvCxnSpPr>
          <p:nvPr/>
        </p:nvCxnSpPr>
        <p:spPr>
          <a:xfrm rot="5400000" flipH="1" flipV="1">
            <a:off x="3750090" y="-321379"/>
            <a:ext cx="126380" cy="4120843"/>
          </a:xfrm>
          <a:prstGeom prst="bentConnector3">
            <a:avLst>
              <a:gd name="adj1" fmla="val 19739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90D13866-F3FA-09CD-F5F6-FA0811BDA231}"/>
              </a:ext>
            </a:extLst>
          </p:cNvPr>
          <p:cNvCxnSpPr>
            <a:cxnSpLocks/>
            <a:stCxn id="143" idx="0"/>
            <a:endCxn id="128" idx="0"/>
          </p:cNvCxnSpPr>
          <p:nvPr/>
        </p:nvCxnSpPr>
        <p:spPr>
          <a:xfrm rot="16200000" flipH="1" flipV="1">
            <a:off x="4749286" y="700811"/>
            <a:ext cx="149376" cy="2099457"/>
          </a:xfrm>
          <a:prstGeom prst="bentConnector3">
            <a:avLst>
              <a:gd name="adj1" fmla="val 1177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FC5E5E4C-15BB-9532-6A55-8DBE07DF3A1F}"/>
              </a:ext>
            </a:extLst>
          </p:cNvPr>
          <p:cNvCxnSpPr>
            <a:stCxn id="143" idx="0"/>
            <a:endCxn id="129" idx="0"/>
          </p:cNvCxnSpPr>
          <p:nvPr/>
        </p:nvCxnSpPr>
        <p:spPr>
          <a:xfrm rot="16200000" flipH="1">
            <a:off x="6850341" y="699213"/>
            <a:ext cx="149376" cy="2102655"/>
          </a:xfrm>
          <a:prstGeom prst="bentConnector3">
            <a:avLst>
              <a:gd name="adj1" fmla="val 392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0D638914-3A49-1965-16DD-0F7C0ECE7A9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39818" y="3037705"/>
            <a:ext cx="437994" cy="196914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106BE764-1BBF-9A57-D2DE-8961AF73F61C}"/>
              </a:ext>
            </a:extLst>
          </p:cNvPr>
          <p:cNvCxnSpPr>
            <a:cxnSpLocks/>
            <a:stCxn id="132" idx="0"/>
          </p:cNvCxnSpPr>
          <p:nvPr/>
        </p:nvCxnSpPr>
        <p:spPr>
          <a:xfrm rot="16200000" flipV="1">
            <a:off x="6754158" y="3033703"/>
            <a:ext cx="446377" cy="19980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21ECF830-0F03-17EF-0C3E-5B9436D44F00}"/>
              </a:ext>
            </a:extLst>
          </p:cNvPr>
          <p:cNvCxnSpPr>
            <a:stCxn id="140" idx="1"/>
            <a:endCxn id="150" idx="2"/>
          </p:cNvCxnSpPr>
          <p:nvPr/>
        </p:nvCxnSpPr>
        <p:spPr>
          <a:xfrm rot="10800000">
            <a:off x="3772657" y="3335654"/>
            <a:ext cx="1862276" cy="30348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F13CBB1-09B5-BAD4-5809-5BC137160252}"/>
              </a:ext>
            </a:extLst>
          </p:cNvPr>
          <p:cNvSpPr/>
          <p:nvPr/>
        </p:nvSpPr>
        <p:spPr>
          <a:xfrm>
            <a:off x="2247710" y="3366183"/>
            <a:ext cx="6878851" cy="7406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58" name="Graphic 157">
            <a:extLst>
              <a:ext uri="{FF2B5EF4-FFF2-40B4-BE49-F238E27FC236}">
                <a16:creationId xmlns:a16="http://schemas.microsoft.com/office/drawing/2014/main" id="{9796F45E-3685-9C56-37A1-A61B79DAE0F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249184" y="3366183"/>
            <a:ext cx="381000" cy="381000"/>
          </a:xfrm>
          <a:prstGeom prst="rect">
            <a:avLst/>
          </a:prstGeom>
        </p:spPr>
      </p:pic>
      <p:pic>
        <p:nvPicPr>
          <p:cNvPr id="159" name="Graphic 158">
            <a:extLst>
              <a:ext uri="{FF2B5EF4-FFF2-40B4-BE49-F238E27FC236}">
                <a16:creationId xmlns:a16="http://schemas.microsoft.com/office/drawing/2014/main" id="{5115A0CA-9E8E-5978-7527-53B2E64EA49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248346" y="1610000"/>
            <a:ext cx="381000" cy="381000"/>
          </a:xfrm>
          <a:prstGeom prst="rect">
            <a:avLst/>
          </a:prstGeom>
        </p:spPr>
      </p:pic>
      <p:sp>
        <p:nvSpPr>
          <p:cNvPr id="160" name="Rectangle 159">
            <a:extLst>
              <a:ext uri="{FF2B5EF4-FFF2-40B4-BE49-F238E27FC236}">
                <a16:creationId xmlns:a16="http://schemas.microsoft.com/office/drawing/2014/main" id="{50AB03D7-FA2E-EA06-910C-321837118BE1}"/>
              </a:ext>
            </a:extLst>
          </p:cNvPr>
          <p:cNvSpPr/>
          <p:nvPr/>
        </p:nvSpPr>
        <p:spPr>
          <a:xfrm>
            <a:off x="2247711" y="4113242"/>
            <a:ext cx="6878850" cy="103574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1" name="Graphic 160">
            <a:extLst>
              <a:ext uri="{FF2B5EF4-FFF2-40B4-BE49-F238E27FC236}">
                <a16:creationId xmlns:a16="http://schemas.microsoft.com/office/drawing/2014/main" id="{4EC6AA3A-8BC4-8921-C187-E375B0A3368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258183" y="4114047"/>
            <a:ext cx="381000" cy="381000"/>
          </a:xfrm>
          <a:prstGeom prst="rect">
            <a:avLst/>
          </a:prstGeom>
        </p:spPr>
      </p:pic>
      <p:pic>
        <p:nvPicPr>
          <p:cNvPr id="162" name="Graphic 23">
            <a:extLst>
              <a:ext uri="{FF2B5EF4-FFF2-40B4-BE49-F238E27FC236}">
                <a16:creationId xmlns:a16="http://schemas.microsoft.com/office/drawing/2014/main" id="{C108E045-09D5-A22C-F199-94FE7C5B6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10" y="3258621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0AB40CB-E880-776A-3C98-4FDCB5FE09EA}"/>
              </a:ext>
            </a:extLst>
          </p:cNvPr>
          <p:cNvCxnSpPr>
            <a:cxnSpLocks/>
            <a:endCxn id="123" idx="2"/>
          </p:cNvCxnSpPr>
          <p:nvPr/>
        </p:nvCxnSpPr>
        <p:spPr>
          <a:xfrm flipH="1" flipV="1">
            <a:off x="1454165" y="4281168"/>
            <a:ext cx="6611" cy="1108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441639D-39F5-9E37-87A0-915BDBF39A39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2163819" y="3769895"/>
            <a:ext cx="35795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0A236A2-8B81-6C53-72DD-27BD419D06C1}"/>
              </a:ext>
            </a:extLst>
          </p:cNvPr>
          <p:cNvSpPr/>
          <p:nvPr/>
        </p:nvSpPr>
        <p:spPr bwMode="auto">
          <a:xfrm>
            <a:off x="744510" y="5389863"/>
            <a:ext cx="3394309" cy="9728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A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CE57C66C-9233-C145-F76B-12C1980CC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44510" y="5389863"/>
            <a:ext cx="381000" cy="381000"/>
          </a:xfrm>
          <a:prstGeom prst="rect">
            <a:avLst/>
          </a:prstGeom>
        </p:spPr>
      </p:pic>
      <p:pic>
        <p:nvPicPr>
          <p:cNvPr id="167" name="Graphic 17">
            <a:extLst>
              <a:ext uri="{FF2B5EF4-FFF2-40B4-BE49-F238E27FC236}">
                <a16:creationId xmlns:a16="http://schemas.microsoft.com/office/drawing/2014/main" id="{788D57C5-C69F-9B1E-0568-131B14B6F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14" y="569085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9E5843DF-3E54-E8E2-2DEB-63E148B96682}"/>
              </a:ext>
            </a:extLst>
          </p:cNvPr>
          <p:cNvSpPr txBox="1"/>
          <p:nvPr/>
        </p:nvSpPr>
        <p:spPr>
          <a:xfrm>
            <a:off x="762262" y="6113837"/>
            <a:ext cx="1401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Cribl Stream Worker(s)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F7045DF-A396-E71B-CA96-E5FBD76410C1}"/>
              </a:ext>
            </a:extLst>
          </p:cNvPr>
          <p:cNvSpPr/>
          <p:nvPr/>
        </p:nvSpPr>
        <p:spPr bwMode="auto">
          <a:xfrm>
            <a:off x="4876529" y="5399261"/>
            <a:ext cx="3394309" cy="9728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C</a:t>
            </a:r>
          </a:p>
        </p:txBody>
      </p:sp>
      <p:pic>
        <p:nvPicPr>
          <p:cNvPr id="170" name="Graphic 169">
            <a:extLst>
              <a:ext uri="{FF2B5EF4-FFF2-40B4-BE49-F238E27FC236}">
                <a16:creationId xmlns:a16="http://schemas.microsoft.com/office/drawing/2014/main" id="{DE7A0715-FABD-0E52-F2A0-CA69A1A2E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876529" y="5399261"/>
            <a:ext cx="381000" cy="381000"/>
          </a:xfrm>
          <a:prstGeom prst="rect">
            <a:avLst/>
          </a:prstGeom>
        </p:spPr>
      </p:pic>
      <p:pic>
        <p:nvPicPr>
          <p:cNvPr id="171" name="Graphic 17">
            <a:extLst>
              <a:ext uri="{FF2B5EF4-FFF2-40B4-BE49-F238E27FC236}">
                <a16:creationId xmlns:a16="http://schemas.microsoft.com/office/drawing/2014/main" id="{70CE6A6D-FBDD-A126-99A6-DE8984E7D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233" y="570025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438ED340-4585-BA29-978C-297E787B276F}"/>
              </a:ext>
            </a:extLst>
          </p:cNvPr>
          <p:cNvSpPr txBox="1"/>
          <p:nvPr/>
        </p:nvSpPr>
        <p:spPr>
          <a:xfrm>
            <a:off x="4894281" y="6123235"/>
            <a:ext cx="1401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Cribl Stream Worker(s)</a:t>
            </a:r>
          </a:p>
        </p:txBody>
      </p: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F0032D3A-DC90-6258-48C8-911E6EE261AD}"/>
              </a:ext>
            </a:extLst>
          </p:cNvPr>
          <p:cNvCxnSpPr>
            <a:cxnSpLocks/>
            <a:stCxn id="169" idx="0"/>
            <a:endCxn id="123" idx="2"/>
          </p:cNvCxnSpPr>
          <p:nvPr/>
        </p:nvCxnSpPr>
        <p:spPr>
          <a:xfrm rot="16200000" flipV="1">
            <a:off x="3454879" y="2280455"/>
            <a:ext cx="1118093" cy="5119519"/>
          </a:xfrm>
          <a:prstGeom prst="bentConnector3">
            <a:avLst>
              <a:gd name="adj1" fmla="val 1762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2F3555F-27AD-BF8A-D5F3-BD801969193F}"/>
              </a:ext>
            </a:extLst>
          </p:cNvPr>
          <p:cNvSpPr/>
          <p:nvPr/>
        </p:nvSpPr>
        <p:spPr>
          <a:xfrm>
            <a:off x="9267497" y="1827993"/>
            <a:ext cx="1668599" cy="325546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Destinations</a:t>
            </a: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9B27FFD4-8035-5AD6-D6D2-94B5E0436255}"/>
              </a:ext>
            </a:extLst>
          </p:cNvPr>
          <p:cNvGrpSpPr/>
          <p:nvPr/>
        </p:nvGrpSpPr>
        <p:grpSpPr>
          <a:xfrm>
            <a:off x="9625543" y="2185648"/>
            <a:ext cx="952505" cy="921352"/>
            <a:chOff x="1465018" y="4401122"/>
            <a:chExt cx="952505" cy="921352"/>
          </a:xfrm>
        </p:grpSpPr>
        <p:pic>
          <p:nvPicPr>
            <p:cNvPr id="176" name="Graphic 64">
              <a:extLst>
                <a:ext uri="{FF2B5EF4-FFF2-40B4-BE49-F238E27FC236}">
                  <a16:creationId xmlns:a16="http://schemas.microsoft.com/office/drawing/2014/main" id="{3452DC72-559F-B97E-AAD4-0B0D9DFFBC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4011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3768D737-E092-AA41-8C9E-40CB3D65B6A5}"/>
                </a:ext>
              </a:extLst>
            </p:cNvPr>
            <p:cNvSpPr txBox="1"/>
            <p:nvPr/>
          </p:nvSpPr>
          <p:spPr>
            <a:xfrm>
              <a:off x="1465018" y="4891587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D98E8DD2-C6DD-273B-8A63-6F1E6E7912DE}"/>
              </a:ext>
            </a:extLst>
          </p:cNvPr>
          <p:cNvGrpSpPr/>
          <p:nvPr/>
        </p:nvGrpSpPr>
        <p:grpSpPr>
          <a:xfrm>
            <a:off x="9521590" y="3204848"/>
            <a:ext cx="1166881" cy="768023"/>
            <a:chOff x="7583612" y="4627816"/>
            <a:chExt cx="1166881" cy="768023"/>
          </a:xfrm>
        </p:grpSpPr>
        <p:sp>
          <p:nvSpPr>
            <p:cNvPr id="179" name="TextBox 18">
              <a:extLst>
                <a:ext uri="{FF2B5EF4-FFF2-40B4-BE49-F238E27FC236}">
                  <a16:creationId xmlns:a16="http://schemas.microsoft.com/office/drawing/2014/main" id="{CDE60A7E-4531-21C1-FAE9-FA1B62B87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612" y="5134229"/>
              <a:ext cx="116688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lake</a:t>
              </a:r>
            </a:p>
          </p:txBody>
        </p:sp>
        <p:pic>
          <p:nvPicPr>
            <p:cNvPr id="180" name="Graphic 6">
              <a:extLst>
                <a:ext uri="{FF2B5EF4-FFF2-40B4-BE49-F238E27FC236}">
                  <a16:creationId xmlns:a16="http://schemas.microsoft.com/office/drawing/2014/main" id="{842B4889-8BF0-4643-41D2-DE1286C66F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999" y="462781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3D9C797-A852-87C5-9B5D-A4FDD938EE0C}"/>
              </a:ext>
            </a:extLst>
          </p:cNvPr>
          <p:cNvGrpSpPr/>
          <p:nvPr/>
        </p:nvGrpSpPr>
        <p:grpSpPr>
          <a:xfrm>
            <a:off x="9518325" y="4119734"/>
            <a:ext cx="1300356" cy="750626"/>
            <a:chOff x="8974814" y="4645213"/>
            <a:chExt cx="1300356" cy="750626"/>
          </a:xfrm>
        </p:grpSpPr>
        <p:pic>
          <p:nvPicPr>
            <p:cNvPr id="182" name="Graphic 18">
              <a:extLst>
                <a:ext uri="{FF2B5EF4-FFF2-40B4-BE49-F238E27FC236}">
                  <a16:creationId xmlns:a16="http://schemas.microsoft.com/office/drawing/2014/main" id="{CE65E5B4-9897-DCE1-64D1-C0AFCDADE3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0080" y="4645213"/>
              <a:ext cx="491239" cy="49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85CD58CC-B2AE-E53F-EB7A-058CA4BB1882}"/>
                </a:ext>
              </a:extLst>
            </p:cNvPr>
            <p:cNvSpPr txBox="1"/>
            <p:nvPr/>
          </p:nvSpPr>
          <p:spPr>
            <a:xfrm>
              <a:off x="8974814" y="5134229"/>
              <a:ext cx="13003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Analytics Solution</a:t>
              </a: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C00A059E-DBB3-7F7B-565C-40F3F2765AD3}"/>
              </a:ext>
            </a:extLst>
          </p:cNvPr>
          <p:cNvGrpSpPr/>
          <p:nvPr/>
        </p:nvGrpSpPr>
        <p:grpSpPr>
          <a:xfrm>
            <a:off x="6206227" y="5481860"/>
            <a:ext cx="952505" cy="921352"/>
            <a:chOff x="1465018" y="4401122"/>
            <a:chExt cx="952505" cy="921352"/>
          </a:xfrm>
        </p:grpSpPr>
        <p:pic>
          <p:nvPicPr>
            <p:cNvPr id="185" name="Graphic 64">
              <a:extLst>
                <a:ext uri="{FF2B5EF4-FFF2-40B4-BE49-F238E27FC236}">
                  <a16:creationId xmlns:a16="http://schemas.microsoft.com/office/drawing/2014/main" id="{63E37711-60DC-59A0-7BA3-DCFCB440A0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4011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E6FB76AE-CD33-036C-4F4C-E5C39B80E644}"/>
                </a:ext>
              </a:extLst>
            </p:cNvPr>
            <p:cNvSpPr txBox="1"/>
            <p:nvPr/>
          </p:nvSpPr>
          <p:spPr>
            <a:xfrm>
              <a:off x="1465018" y="4891587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3060063D-BED3-5FCF-F3E3-CC6DF9CDD6C8}"/>
              </a:ext>
            </a:extLst>
          </p:cNvPr>
          <p:cNvGrpSpPr/>
          <p:nvPr/>
        </p:nvGrpSpPr>
        <p:grpSpPr>
          <a:xfrm>
            <a:off x="2061604" y="5464812"/>
            <a:ext cx="952505" cy="921352"/>
            <a:chOff x="1465018" y="4401122"/>
            <a:chExt cx="952505" cy="921352"/>
          </a:xfrm>
        </p:grpSpPr>
        <p:pic>
          <p:nvPicPr>
            <p:cNvPr id="188" name="Graphic 64">
              <a:extLst>
                <a:ext uri="{FF2B5EF4-FFF2-40B4-BE49-F238E27FC236}">
                  <a16:creationId xmlns:a16="http://schemas.microsoft.com/office/drawing/2014/main" id="{2717E812-490A-3AED-4F23-B5F22F22B3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4011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AA2F54C0-7547-DC83-4794-88535DE0DE3E}"/>
                </a:ext>
              </a:extLst>
            </p:cNvPr>
            <p:cNvSpPr txBox="1"/>
            <p:nvPr/>
          </p:nvSpPr>
          <p:spPr>
            <a:xfrm>
              <a:off x="1465018" y="4891587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28279A2A-6DDA-FCE3-5D51-C715B721EA92}"/>
              </a:ext>
            </a:extLst>
          </p:cNvPr>
          <p:cNvCxnSpPr>
            <a:cxnSpLocks/>
          </p:cNvCxnSpPr>
          <p:nvPr/>
        </p:nvCxnSpPr>
        <p:spPr>
          <a:xfrm>
            <a:off x="8926896" y="4608750"/>
            <a:ext cx="3406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B3284B3B-39AC-C9C7-F1D1-66CD71F9CDCB}"/>
              </a:ext>
            </a:extLst>
          </p:cNvPr>
          <p:cNvGrpSpPr/>
          <p:nvPr/>
        </p:nvGrpSpPr>
        <p:grpSpPr>
          <a:xfrm>
            <a:off x="2348988" y="5494921"/>
            <a:ext cx="2279650" cy="727961"/>
            <a:chOff x="2875556" y="4410481"/>
            <a:chExt cx="2279650" cy="727961"/>
          </a:xfrm>
        </p:grpSpPr>
        <p:pic>
          <p:nvPicPr>
            <p:cNvPr id="192" name="Graphic 24">
              <a:extLst>
                <a:ext uri="{FF2B5EF4-FFF2-40B4-BE49-F238E27FC236}">
                  <a16:creationId xmlns:a16="http://schemas.microsoft.com/office/drawing/2014/main" id="{339AA5FF-1E9A-2CC3-2B97-A79FE46E63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8568" y="441048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3" name="TextBox 19">
              <a:extLst>
                <a:ext uri="{FF2B5EF4-FFF2-40B4-BE49-F238E27FC236}">
                  <a16:creationId xmlns:a16="http://schemas.microsoft.com/office/drawing/2014/main" id="{54368845-0773-B644-76E2-E8F575DD0B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5556" y="4876832"/>
              <a:ext cx="22796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Kinesis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19AC1E9-6DB7-4A17-7E6F-C097B851F316}"/>
              </a:ext>
            </a:extLst>
          </p:cNvPr>
          <p:cNvGrpSpPr/>
          <p:nvPr/>
        </p:nvGrpSpPr>
        <p:grpSpPr>
          <a:xfrm>
            <a:off x="6519470" y="5531718"/>
            <a:ext cx="2279650" cy="727961"/>
            <a:chOff x="2875556" y="4410481"/>
            <a:chExt cx="2279650" cy="727961"/>
          </a:xfrm>
        </p:grpSpPr>
        <p:pic>
          <p:nvPicPr>
            <p:cNvPr id="195" name="Graphic 24">
              <a:extLst>
                <a:ext uri="{FF2B5EF4-FFF2-40B4-BE49-F238E27FC236}">
                  <a16:creationId xmlns:a16="http://schemas.microsoft.com/office/drawing/2014/main" id="{9551BFCB-2644-8EE2-C3B5-8066CF20E6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8568" y="441048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6" name="TextBox 19">
              <a:extLst>
                <a:ext uri="{FF2B5EF4-FFF2-40B4-BE49-F238E27FC236}">
                  <a16:creationId xmlns:a16="http://schemas.microsoft.com/office/drawing/2014/main" id="{CDA4D474-0AC0-4D44-BF21-A89F3D1A76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5556" y="4876832"/>
              <a:ext cx="22796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Kinesis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858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82</Words>
  <Application>Microsoft Macintosh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Bulding</dc:creator>
  <cp:lastModifiedBy>Tony Bulding</cp:lastModifiedBy>
  <cp:revision>3</cp:revision>
  <dcterms:created xsi:type="dcterms:W3CDTF">2022-05-24T16:42:58Z</dcterms:created>
  <dcterms:modified xsi:type="dcterms:W3CDTF">2022-05-24T21:36:19Z</dcterms:modified>
</cp:coreProperties>
</file>